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2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287395" y="2780665"/>
            <a:ext cx="5951945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287516"/>
            <a:ext cx="171428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1265" y="3524250"/>
            <a:ext cx="22815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5042474"/>
            <a:ext cx="780952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1896856"/>
            <a:ext cx="771428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4652460"/>
            <a:ext cx="10800000" cy="118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51250" y="4575810"/>
            <a:ext cx="145351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8890" y="3500755"/>
            <a:ext cx="49657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4281535"/>
            <a:ext cx="1780952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68675"/>
            <a:ext cx="6228571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717143"/>
            <a:ext cx="4571428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413294"/>
            <a:ext cx="1161904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124745"/>
            <a:ext cx="7238094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305" y="3644900"/>
            <a:ext cx="52311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4429728"/>
            <a:ext cx="4523809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4285" y="5086982"/>
            <a:ext cx="2361904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380428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37080"/>
            <a:ext cx="667194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3140710"/>
            <a:ext cx="380428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8990" y="4220845"/>
            <a:ext cx="380428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5228590"/>
            <a:ext cx="380428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0" y="2276290"/>
            <a:ext cx="10800000" cy="254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0440"/>
            <a:ext cx="82086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1700530"/>
            <a:ext cx="42691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4900" y="2348865"/>
            <a:ext cx="32150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794" y="3058052"/>
            <a:ext cx="6333333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9842" y="3706343"/>
            <a:ext cx="3885714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9842" y="4354634"/>
            <a:ext cx="2019047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0440"/>
            <a:ext cx="58032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00530"/>
            <a:ext cx="48888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470009"/>
            <a:ext cx="1590476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0476" y="3109287"/>
            <a:ext cx="609523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81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020752"/>
            <a:ext cx="285715" cy="30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7001"/>
            <a:ext cx="9514285" cy="3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739"/>
            <a:ext cx="2790476" cy="2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56113"/>
            <a:ext cx="4838095" cy="3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52942"/>
            <a:ext cx="3771428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92498"/>
            <a:ext cx="895238" cy="2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459"/>
            <a:ext cx="4590476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40294"/>
            <a:ext cx="3095238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08213"/>
            <a:ext cx="4580952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118881"/>
            <a:ext cx="4647619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0952" y="3805884"/>
            <a:ext cx="3657142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436745"/>
            <a:ext cx="37903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0440"/>
            <a:ext cx="6482715" cy="15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2852235"/>
            <a:ext cx="10800000" cy="30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3890" y="2924810"/>
            <a:ext cx="768858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4004945"/>
            <a:ext cx="449897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4986020"/>
            <a:ext cx="758571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1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320"/>
            <a:ext cx="2533333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1772285"/>
            <a:ext cx="963676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4085" y="2735580"/>
            <a:ext cx="65443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20000" y="3576172"/>
            <a:ext cx="828571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86674"/>
            <a:ext cx="422857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845050"/>
            <a:ext cx="1007618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4" grpId="0" bldLvl="0" animBg="1"/>
      <p:bldP spid="15" grpId="0" animBg="1"/>
      <p:bldP spid="16" grpId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4292600"/>
            <a:ext cx="77482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451" y="5049000"/>
            <a:ext cx="751735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140" y="5661000"/>
            <a:ext cx="5575074" cy="3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140" y="6318000"/>
            <a:ext cx="2140109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195"/>
            <a:ext cx="44653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39548"/>
            <a:ext cx="7323809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2506892"/>
            <a:ext cx="1942857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190" y="3164704"/>
            <a:ext cx="790476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12981"/>
            <a:ext cx="6590476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42192"/>
            <a:ext cx="5009523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138137"/>
            <a:ext cx="2009523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2940" y="5629275"/>
            <a:ext cx="174688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2325"/>
            <a:ext cx="10800000" cy="75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315" y="2204720"/>
            <a:ext cx="226187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1877926"/>
            <a:ext cx="390476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34075"/>
            <a:ext cx="304761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5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908685"/>
            <a:ext cx="816673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1916430"/>
            <a:ext cx="480187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2852420"/>
            <a:ext cx="551624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2935" y="3866515"/>
            <a:ext cx="777240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2935" y="4817110"/>
            <a:ext cx="655764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2935" y="5805170"/>
            <a:ext cx="529272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21" grpId="0" bldLvl="0" animBg="1"/>
      <p:bldP spid="26" grpId="0" bldLvl="0" animBg="1"/>
      <p:bldP spid="3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62685"/>
            <a:ext cx="9956800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3041015"/>
            <a:ext cx="43929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5847" y="3212534"/>
            <a:ext cx="4145041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3789045"/>
            <a:ext cx="614997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31315" y="4848225"/>
            <a:ext cx="539559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75460" y="5948680"/>
            <a:ext cx="19018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  <p:bldP spid="26" grpId="0" bldLvl="0" animBg="1"/>
      <p:bldP spid="3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24585"/>
            <a:ext cx="60401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77171"/>
            <a:ext cx="2504761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2420620"/>
            <a:ext cx="93738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3068955"/>
            <a:ext cx="57537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935" y="3644900"/>
            <a:ext cx="574675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201004"/>
            <a:ext cx="30476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4597906"/>
            <a:ext cx="304761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91418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3690879"/>
            <a:ext cx="333333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91575"/>
            <a:ext cx="295238" cy="3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139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2377" y="3336328"/>
            <a:ext cx="304761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4597281"/>
            <a:ext cx="27619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240324"/>
            <a:ext cx="266666" cy="28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868243"/>
            <a:ext cx="580952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3212608"/>
            <a:ext cx="904761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5281596"/>
            <a:ext cx="1600000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2024-07-23T04:33:22Z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