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143250" y="2852420"/>
            <a:ext cx="5951945" cy="96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2595329"/>
            <a:ext cx="342857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2601096"/>
            <a:ext cx="580952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428" y="3287032"/>
            <a:ext cx="885714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4668430"/>
            <a:ext cx="580952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4105" y="5234305"/>
            <a:ext cx="112903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839677"/>
            <a:ext cx="247619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27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39047" y="4823837"/>
            <a:ext cx="457142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1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2670379"/>
            <a:ext cx="457142" cy="2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2564765"/>
            <a:ext cx="5568950" cy="364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11955"/>
            <a:ext cx="10800000" cy="376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6331" y="3860668"/>
            <a:ext cx="590477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980" y="3429000"/>
            <a:ext cx="4319270" cy="334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75196"/>
            <a:ext cx="5009523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4061824"/>
            <a:ext cx="4123809" cy="34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4580890"/>
            <a:ext cx="41281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5445125"/>
            <a:ext cx="417258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204720"/>
            <a:ext cx="689864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83811"/>
            <a:ext cx="5752380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070176"/>
            <a:ext cx="5038095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775607"/>
            <a:ext cx="2552380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452440"/>
            <a:ext cx="4095238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980440"/>
            <a:ext cx="626046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2060575"/>
            <a:ext cx="573214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140710"/>
            <a:ext cx="882332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149090"/>
            <a:ext cx="324040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5075555"/>
            <a:ext cx="277622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9710"/>
            <a:ext cx="10800000" cy="252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61828"/>
            <a:ext cx="295238" cy="28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42975"/>
            <a:ext cx="450977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01504"/>
            <a:ext cx="6400000" cy="65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2623185"/>
            <a:ext cx="631253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16655"/>
            <a:ext cx="719518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881157"/>
            <a:ext cx="8009523" cy="33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2" grpId="0" bldLvl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9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2743" y="4773099"/>
            <a:ext cx="8698707" cy="29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4419" y="5306587"/>
            <a:ext cx="1506666" cy="2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6040" y="5806732"/>
            <a:ext cx="6226443" cy="28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1067" y="6315212"/>
            <a:ext cx="4336867" cy="29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6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528193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18335"/>
            <a:ext cx="518731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74493"/>
            <a:ext cx="9152380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3261995"/>
            <a:ext cx="92976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3932555"/>
            <a:ext cx="403352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090" y="4796790"/>
            <a:ext cx="268605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3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1896189"/>
            <a:ext cx="466666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761" y="1896189"/>
            <a:ext cx="457142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43846"/>
            <a:ext cx="8247619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82111"/>
            <a:ext cx="8161904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3770630"/>
            <a:ext cx="327914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42250"/>
            <a:ext cx="10800000" cy="137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04" y="4423907"/>
            <a:ext cx="8142857" cy="33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093170"/>
            <a:ext cx="2533333" cy="30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67250"/>
            <a:ext cx="10800000" cy="319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96"/>
            <a:ext cx="8161904" cy="31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0952"/>
            <a:ext cx="2085714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40239"/>
            <a:ext cx="5942857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88640"/>
            <a:ext cx="10009505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4706385"/>
            <a:ext cx="457142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5401819"/>
            <a:ext cx="1571428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6097253"/>
            <a:ext cx="1190476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181702"/>
            <a:ext cx="580952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789045"/>
            <a:ext cx="97358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575063"/>
            <a:ext cx="1619047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5156835"/>
            <a:ext cx="1013460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5732780"/>
            <a:ext cx="30899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210212"/>
            <a:ext cx="266666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396"/>
            <a:ext cx="9009523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68369"/>
            <a:ext cx="1752380" cy="32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07271"/>
            <a:ext cx="8476190" cy="35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55708"/>
            <a:ext cx="1752380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85074"/>
            <a:ext cx="9161904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00578"/>
            <a:ext cx="333333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277947"/>
            <a:ext cx="304761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4403685"/>
            <a:ext cx="342857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700345"/>
            <a:ext cx="10800000" cy="146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6082" y="2005499"/>
            <a:ext cx="342857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957723"/>
            <a:ext cx="304762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966562"/>
            <a:ext cx="295238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3508750"/>
            <a:ext cx="333333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2024-07-23T04:58:56Z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