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1"/>
          <a:stretch>
            <a:fillRect/>
          </a:stretch>
        </p:blipFill>
        <p:spPr>
          <a:xfrm>
            <a:off x="3215640" y="2852420"/>
            <a:ext cx="6095455" cy="102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3744411"/>
            <a:ext cx="295238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9228" y="2647636"/>
            <a:ext cx="266194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915226"/>
            <a:ext cx="1095238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33"/>
          <a:stretch>
            <a:fillRect/>
          </a:stretch>
        </p:blipFill>
        <p:spPr>
          <a:xfrm>
            <a:off x="695325" y="2492375"/>
            <a:ext cx="10800080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4758" y="3340779"/>
            <a:ext cx="3685714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7"/>
          <a:stretch>
            <a:fillRect/>
          </a:stretch>
        </p:blipFill>
        <p:spPr>
          <a:xfrm>
            <a:off x="695325" y="908870"/>
            <a:ext cx="10800080" cy="419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38092" y="2506650"/>
            <a:ext cx="1590476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0473" y="4604286"/>
            <a:ext cx="1190476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2562582"/>
            <a:ext cx="2190476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4610337"/>
            <a:ext cx="2342857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114940"/>
            <a:ext cx="657142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1820112"/>
            <a:ext cx="638095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5193505"/>
            <a:ext cx="1247619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10567035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64765"/>
            <a:ext cx="765111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355" y="3644900"/>
            <a:ext cx="100685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238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7940" y="3522345"/>
            <a:ext cx="4315460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6838" y="5348793"/>
            <a:ext cx="4342601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8880" y="5885180"/>
            <a:ext cx="95535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045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4725035"/>
            <a:ext cx="853249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732780"/>
            <a:ext cx="729043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79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43556"/>
            <a:ext cx="285715" cy="3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50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70" y="4301305"/>
            <a:ext cx="10800000" cy="204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3040380"/>
            <a:ext cx="56572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907622"/>
            <a:ext cx="6790476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36745"/>
            <a:ext cx="611060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706183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59248"/>
            <a:ext cx="5247619" cy="35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98165"/>
            <a:ext cx="691451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537583"/>
            <a:ext cx="3380952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5085080"/>
            <a:ext cx="413512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1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/>
          <a:stretch>
            <a:fillRect/>
          </a:stretch>
        </p:blipFill>
        <p:spPr>
          <a:xfrm>
            <a:off x="4439375" y="3717290"/>
            <a:ext cx="3743235" cy="298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777"/>
            <a:ext cx="5352380" cy="33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69803"/>
            <a:ext cx="4066666" cy="31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509520"/>
            <a:ext cx="70135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200974"/>
            <a:ext cx="1409524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1926061"/>
            <a:ext cx="1019047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555" y="3104515"/>
            <a:ext cx="76581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29590"/>
            <a:ext cx="7171428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4436745"/>
            <a:ext cx="51473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208032"/>
            <a:ext cx="4085714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643371"/>
            <a:ext cx="295238" cy="2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478781"/>
            <a:ext cx="27619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68538"/>
            <a:ext cx="342857" cy="29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38978"/>
            <a:ext cx="295238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508950"/>
            <a:ext cx="10800000" cy="141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601923"/>
            <a:ext cx="276190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10707"/>
            <a:ext cx="304762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210915"/>
            <a:ext cx="304761" cy="29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2024-07-23T03:28:12Z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