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5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5"/>
          <a:stretch>
            <a:fillRect/>
          </a:stretch>
        </p:blipFill>
        <p:spPr>
          <a:xfrm>
            <a:off x="3503295" y="2708910"/>
            <a:ext cx="6023700" cy="10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1229512"/>
            <a:ext cx="590476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0952" y="3394522"/>
            <a:ext cx="257142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4243359"/>
            <a:ext cx="171428" cy="28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8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5179" y="4639841"/>
            <a:ext cx="1530623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5179" y="5410176"/>
            <a:ext cx="1530623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1275" y="6180510"/>
            <a:ext cx="1154527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331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907328"/>
            <a:ext cx="2361904" cy="31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4285" y="3727765"/>
            <a:ext cx="609523" cy="26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124400"/>
            <a:ext cx="10800000" cy="347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69925" y="2357120"/>
            <a:ext cx="340106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26895" y="3608705"/>
            <a:ext cx="1409700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6145"/>
            <a:ext cx="10800000" cy="146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08725"/>
            <a:ext cx="10800000" cy="2441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8730"/>
            <a:ext cx="542099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88820"/>
            <a:ext cx="65906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80" y="3573145"/>
            <a:ext cx="850836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5770" y="3691255"/>
            <a:ext cx="181229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4509135"/>
            <a:ext cx="851789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67755" y="1196975"/>
            <a:ext cx="468503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47890" y="1988820"/>
            <a:ext cx="366839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778125"/>
            <a:ext cx="181229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889996"/>
            <a:ext cx="4095238" cy="34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729715"/>
            <a:ext cx="3638095" cy="31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4550350"/>
            <a:ext cx="1638095" cy="30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5300980"/>
            <a:ext cx="713676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3800" y="2718435"/>
            <a:ext cx="821817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3726484"/>
            <a:ext cx="4085714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39047" y="6118788"/>
            <a:ext cx="8057142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8925" y="4364990"/>
            <a:ext cx="8311515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21" grpId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3620819"/>
            <a:ext cx="247619" cy="29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49240"/>
            <a:ext cx="10800000" cy="376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940090"/>
            <a:ext cx="295238" cy="3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4039442"/>
            <a:ext cx="266666" cy="29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0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3601925"/>
            <a:ext cx="247619" cy="2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285" y="6069862"/>
            <a:ext cx="990476" cy="30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5714" y="6069862"/>
            <a:ext cx="657142" cy="30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483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4905724"/>
            <a:ext cx="1866666" cy="35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8"/>
          <a:stretch>
            <a:fillRect/>
          </a:stretch>
        </p:blipFill>
        <p:spPr>
          <a:xfrm>
            <a:off x="2830195" y="5300980"/>
            <a:ext cx="6532245" cy="138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4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5126805"/>
            <a:ext cx="10800000" cy="801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3333" y="4901157"/>
            <a:ext cx="409523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7619" y="5730857"/>
            <a:ext cx="428571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8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10230485" cy="192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554122"/>
            <a:ext cx="9304761" cy="29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344956"/>
            <a:ext cx="3780952" cy="2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078622"/>
            <a:ext cx="7304761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4735"/>
            <a:ext cx="10443845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75774"/>
            <a:ext cx="4142857" cy="29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48821"/>
            <a:ext cx="2447619" cy="29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302780"/>
            <a:ext cx="4447619" cy="35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2716037"/>
            <a:ext cx="342857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8095" y="5127192"/>
            <a:ext cx="333333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267737"/>
            <a:ext cx="295238" cy="30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7619" y="3356982"/>
            <a:ext cx="295238" cy="30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258547"/>
            <a:ext cx="304762" cy="29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220660"/>
            <a:ext cx="10800000" cy="81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2078381"/>
            <a:ext cx="295238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142" y="4930174"/>
            <a:ext cx="295238" cy="30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3782352"/>
            <a:ext cx="295238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1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3696681"/>
            <a:ext cx="790476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3010" y="4255135"/>
            <a:ext cx="113474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047" y="1486530"/>
            <a:ext cx="419047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9047" y="3449368"/>
            <a:ext cx="1066666" cy="31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9047" y="4306918"/>
            <a:ext cx="257141" cy="29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2024-07-23T02:05:24Z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