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2" r:id="rId4"/>
    <p:sldId id="370" r:id="rId5"/>
    <p:sldId id="369" r:id="rId6"/>
    <p:sldId id="368" r:id="rId7"/>
    <p:sldId id="365" r:id="rId8"/>
    <p:sldId id="364" r:id="rId9"/>
    <p:sldId id="360" r:id="rId10"/>
    <p:sldId id="359" r:id="rId11"/>
    <p:sldId id="358" r:id="rId12"/>
    <p:sldId id="357" r:id="rId13"/>
    <p:sldId id="356" r:id="rId14"/>
    <p:sldId id="355" r:id="rId15"/>
    <p:sldId id="354" r:id="rId16"/>
    <p:sldId id="350" r:id="rId17"/>
    <p:sldId id="349" r:id="rId18"/>
    <p:sldId id="348" r:id="rId19"/>
    <p:sldId id="345" r:id="rId20"/>
    <p:sldId id="344" r:id="rId21"/>
    <p:sldId id="342" r:id="rId22"/>
    <p:sldId id="341" r:id="rId23"/>
    <p:sldId id="340" r:id="rId24"/>
    <p:sldId id="339" r:id="rId25"/>
    <p:sldId id="338" r:id="rId26"/>
    <p:sldId id="337" r:id="rId27"/>
    <p:sldId id="336" r:id="rId28"/>
    <p:sldId id="335" r:id="rId29"/>
    <p:sldId id="334" r:id="rId30"/>
    <p:sldId id="333" r:id="rId31"/>
    <p:sldId id="332" r:id="rId32"/>
    <p:sldId id="331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60"/>
          <a:stretch>
            <a:fillRect/>
          </a:stretch>
        </p:blipFill>
        <p:spPr>
          <a:xfrm>
            <a:off x="2999105" y="2708910"/>
            <a:ext cx="5879555" cy="1028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5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2145920"/>
            <a:ext cx="295238" cy="30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8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9047" y="2668674"/>
            <a:ext cx="342857" cy="29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430" y="3716655"/>
            <a:ext cx="3604895" cy="2752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7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72380" y="2603185"/>
            <a:ext cx="3247619" cy="381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05714" y="5464913"/>
            <a:ext cx="1600000" cy="391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4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5238" y="1191697"/>
            <a:ext cx="1266666" cy="39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60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163550"/>
            <a:ext cx="266666" cy="28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285" y="1772285"/>
            <a:ext cx="3792220" cy="2750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6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86666" y="1916071"/>
            <a:ext cx="771428" cy="333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575" y="2420620"/>
            <a:ext cx="2698750" cy="307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27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34285" y="1869949"/>
            <a:ext cx="752379" cy="29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750" y="1124585"/>
            <a:ext cx="4556760" cy="3088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2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9523" y="2586907"/>
            <a:ext cx="1828571" cy="35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530" y="2996565"/>
            <a:ext cx="5838190" cy="3419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548640"/>
            <a:ext cx="9791065" cy="449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91585" y="4394835"/>
            <a:ext cx="138176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54" b="4526"/>
          <a:stretch>
            <a:fillRect/>
          </a:stretch>
        </p:blipFill>
        <p:spPr>
          <a:xfrm>
            <a:off x="5807710" y="4276725"/>
            <a:ext cx="3384550" cy="2464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2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15" y="5603690"/>
            <a:ext cx="10800000" cy="673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63" r="54891" b="24455"/>
          <a:stretch>
            <a:fillRect/>
          </a:stretch>
        </p:blipFill>
        <p:spPr>
          <a:xfrm>
            <a:off x="5303520" y="2924810"/>
            <a:ext cx="4871720" cy="1871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34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1700345"/>
            <a:ext cx="10800000" cy="4222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1892" y="2596229"/>
            <a:ext cx="342857" cy="295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1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67619" y="1849287"/>
            <a:ext cx="2504761" cy="305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1904" y="2469110"/>
            <a:ext cx="2990476" cy="181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4547900"/>
            <a:ext cx="2657142" cy="32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77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8735" y="2348865"/>
            <a:ext cx="399796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5550" y="2924810"/>
            <a:ext cx="157607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9081" y="4695264"/>
            <a:ext cx="5182073" cy="33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70083" y="5294304"/>
            <a:ext cx="2834953" cy="304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70083" y="5902560"/>
            <a:ext cx="1159753" cy="31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29523" y="5651199"/>
            <a:ext cx="2095238" cy="324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3068955"/>
            <a:ext cx="6753225" cy="253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1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2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50595"/>
            <a:ext cx="6125210" cy="10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50288"/>
            <a:ext cx="2409523" cy="31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670542"/>
            <a:ext cx="4219047" cy="31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281254"/>
            <a:ext cx="4819047" cy="32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876040"/>
            <a:ext cx="7123430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932085"/>
            <a:ext cx="2066666" cy="31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1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24761" y="2691284"/>
            <a:ext cx="295238" cy="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24761" y="2777248"/>
            <a:ext cx="295238" cy="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62" b="53596"/>
          <a:stretch>
            <a:fillRect/>
          </a:stretch>
        </p:blipFill>
        <p:spPr>
          <a:xfrm>
            <a:off x="3215640" y="3789045"/>
            <a:ext cx="4934585" cy="2672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6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139" y="1223214"/>
            <a:ext cx="5199746" cy="29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895" y="1815465"/>
            <a:ext cx="5253355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4139" y="3044523"/>
            <a:ext cx="2797104" cy="29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3895" y="3561715"/>
            <a:ext cx="4558030" cy="8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2935" y="4509135"/>
            <a:ext cx="551751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3895" y="5300980"/>
            <a:ext cx="466090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4139" y="6310317"/>
            <a:ext cx="7557561" cy="28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10" grpId="0" bldLvl="0" animBg="1"/>
      <p:bldP spid="13" grpId="0" bldLvl="0" animBg="1"/>
      <p:bldP spid="16" grpId="0" bldLvl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6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04" r="74000"/>
          <a:stretch>
            <a:fillRect/>
          </a:stretch>
        </p:blipFill>
        <p:spPr>
          <a:xfrm>
            <a:off x="4295775" y="3068955"/>
            <a:ext cx="2807970" cy="2654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34285" y="1869911"/>
            <a:ext cx="866666" cy="28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39047" y="1860359"/>
            <a:ext cx="257142" cy="296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6666" y="2538569"/>
            <a:ext cx="2971428" cy="343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4" t="29386" r="48659"/>
          <a:stretch>
            <a:fillRect/>
          </a:stretch>
        </p:blipFill>
        <p:spPr>
          <a:xfrm>
            <a:off x="4943475" y="3212465"/>
            <a:ext cx="2520315" cy="2942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6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70" t="31123"/>
          <a:stretch>
            <a:fillRect/>
          </a:stretch>
        </p:blipFill>
        <p:spPr>
          <a:xfrm>
            <a:off x="6383655" y="3429000"/>
            <a:ext cx="5327650" cy="287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895999"/>
            <a:ext cx="304761" cy="29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7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0000" y="1143639"/>
            <a:ext cx="3961903" cy="33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2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657"/>
            <a:ext cx="6647619" cy="34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8790" y="1844675"/>
            <a:ext cx="616648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1255"/>
            <a:ext cx="10800000" cy="1976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81990" y="2852420"/>
            <a:ext cx="719963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2935" y="3500755"/>
            <a:ext cx="350266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2935" y="4076700"/>
            <a:ext cx="762698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95680"/>
            <a:ext cx="684974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628775"/>
            <a:ext cx="760476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935" y="2167255"/>
            <a:ext cx="614426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871129"/>
            <a:ext cx="4238095" cy="343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7380" y="3449320"/>
            <a:ext cx="717867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083136"/>
            <a:ext cx="5885714" cy="31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674825"/>
            <a:ext cx="4285714" cy="343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animBg="1"/>
      <p:bldP spid="12" grpId="0" bldLvl="0" animBg="1"/>
      <p:bldP spid="13" grpId="0" animBg="1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75" y="1300930"/>
            <a:ext cx="10800000" cy="3463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22935" y="1340485"/>
            <a:ext cx="10528935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2379" y="2655736"/>
            <a:ext cx="5885714" cy="31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2379" y="3237730"/>
            <a:ext cx="4247619" cy="34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2379" y="3848347"/>
            <a:ext cx="7876190" cy="34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2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707091"/>
            <a:ext cx="5447619" cy="324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4288418"/>
            <a:ext cx="8038095" cy="352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4888804"/>
            <a:ext cx="8676190" cy="352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5508250"/>
            <a:ext cx="6390476" cy="324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3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2935" y="908685"/>
            <a:ext cx="6586855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935" y="2021205"/>
            <a:ext cx="8475345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022830"/>
            <a:ext cx="5628571" cy="343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2935" y="3572510"/>
            <a:ext cx="9714865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95325" y="4509135"/>
            <a:ext cx="6042025" cy="95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04" y="5626908"/>
            <a:ext cx="3047619" cy="33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animBg="1"/>
      <p:bldP spid="13" grpId="0" bldLvl="0" animBg="1"/>
      <p:bldP spid="24" grpId="0" bldLvl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0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162786"/>
            <a:ext cx="295238" cy="305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3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867615"/>
            <a:ext cx="304761" cy="29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285" y="3572510"/>
            <a:ext cx="5030470" cy="2826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2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973287"/>
            <a:ext cx="295238" cy="305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1772285"/>
            <a:ext cx="5923280" cy="2867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4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1924456"/>
            <a:ext cx="276190" cy="29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330" y="3140710"/>
            <a:ext cx="3114040" cy="2486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2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2700481"/>
            <a:ext cx="333333" cy="286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285" y="3500755"/>
            <a:ext cx="3124835" cy="302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3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8095" y="1934575"/>
            <a:ext cx="333333" cy="29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E0ODIzMGIxZWRmMGUzOGQwNTVjMDI3NmZmZmZiZ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2024-07-23T06:25:32Z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