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0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7"/>
          <a:stretch>
            <a:fillRect/>
          </a:stretch>
        </p:blipFill>
        <p:spPr>
          <a:xfrm>
            <a:off x="3071495" y="2948305"/>
            <a:ext cx="6455500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872460"/>
            <a:ext cx="428571" cy="38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1772285"/>
            <a:ext cx="5916295" cy="344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955518"/>
            <a:ext cx="771428" cy="33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32830"/>
            <a:ext cx="10800000" cy="25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38418" y="3488776"/>
            <a:ext cx="428571" cy="28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25" y="4989645"/>
            <a:ext cx="10800000" cy="99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38750" y="4990465"/>
            <a:ext cx="96520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539565"/>
            <a:ext cx="10800000" cy="443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3324" y="4412945"/>
            <a:ext cx="1266666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04"/>
          <a:stretch>
            <a:fillRect/>
          </a:stretch>
        </p:blipFill>
        <p:spPr>
          <a:xfrm>
            <a:off x="6455410" y="3932555"/>
            <a:ext cx="3075305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204600"/>
            <a:ext cx="5914285" cy="32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872472"/>
            <a:ext cx="3333333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521262"/>
            <a:ext cx="1942857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761" y="5160511"/>
            <a:ext cx="780952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70462"/>
            <a:ext cx="4171428" cy="32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539530"/>
            <a:ext cx="3514285" cy="26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179924"/>
            <a:ext cx="1504761" cy="27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553393"/>
            <a:ext cx="5276190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191667"/>
            <a:ext cx="4380952" cy="34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839467"/>
            <a:ext cx="3933333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4436745"/>
            <a:ext cx="41783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40555"/>
            <a:ext cx="6933334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879602"/>
            <a:ext cx="5323809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18648"/>
            <a:ext cx="4971428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67233"/>
            <a:ext cx="3971428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4725035"/>
            <a:ext cx="517398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2010"/>
            <a:ext cx="10800000" cy="270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052645"/>
            <a:ext cx="10800000" cy="396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28894" y="1357652"/>
            <a:ext cx="5380952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8894" y="2053451"/>
            <a:ext cx="3857142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894" y="2739718"/>
            <a:ext cx="2904761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8980" y="3356610"/>
            <a:ext cx="462851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4292600"/>
            <a:ext cx="57194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72000"/>
            <a:ext cx="10800000" cy="534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04" y="1124624"/>
            <a:ext cx="4780952" cy="3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804" y="1820975"/>
            <a:ext cx="289523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48865"/>
            <a:ext cx="419989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3392170"/>
            <a:ext cx="750252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935" y="4509135"/>
            <a:ext cx="825436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3804" y="5741526"/>
            <a:ext cx="2361904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2410"/>
            <a:ext cx="10800000" cy="446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960228"/>
            <a:ext cx="333333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4181065"/>
            <a:ext cx="266666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800000" cy="408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14" b="63595"/>
          <a:stretch>
            <a:fillRect/>
          </a:stretch>
        </p:blipFill>
        <p:spPr>
          <a:xfrm>
            <a:off x="4799330" y="4725035"/>
            <a:ext cx="290195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052195"/>
            <a:ext cx="659193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1916430"/>
            <a:ext cx="476694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2852420"/>
            <a:ext cx="351726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3860800"/>
            <a:ext cx="296481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800" y="4790440"/>
            <a:ext cx="451929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800" y="5791200"/>
            <a:ext cx="377253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7" grpId="0" bldLvl="0" animBg="1"/>
      <p:bldP spid="20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187765"/>
            <a:ext cx="10800000" cy="88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31" y="3195000"/>
            <a:ext cx="2895441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31" y="3816000"/>
            <a:ext cx="4747805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031" y="4392000"/>
            <a:ext cx="437913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031" y="5022000"/>
            <a:ext cx="7229612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031" y="5697000"/>
            <a:ext cx="1393768" cy="26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6299835"/>
            <a:ext cx="1653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6299835"/>
            <a:ext cx="22904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200968"/>
            <a:ext cx="457142" cy="29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10800000" cy="40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4638"/>
            <a:ext cx="10000000" cy="3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5150"/>
            <a:ext cx="2885714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87506"/>
            <a:ext cx="2000000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40783"/>
            <a:ext cx="7209523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51295"/>
            <a:ext cx="10066666" cy="2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23651"/>
            <a:ext cx="5200000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4580890"/>
            <a:ext cx="71894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6486"/>
            <a:ext cx="6780952" cy="3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96400"/>
            <a:ext cx="3161904" cy="2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13000"/>
            <a:ext cx="64484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02124"/>
            <a:ext cx="5161904" cy="2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27"/>
            <a:ext cx="5504761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295" y="1556385"/>
            <a:ext cx="500380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15106"/>
            <a:ext cx="7304761" cy="2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248516"/>
            <a:ext cx="5152380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1540" y="3647440"/>
            <a:ext cx="486981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858270"/>
            <a:ext cx="9000000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391679"/>
            <a:ext cx="4095238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animBg="1"/>
      <p:bldP spid="12" grpId="0" bldLvl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10153"/>
            <a:ext cx="295238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1696018"/>
            <a:ext cx="428570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315244"/>
            <a:ext cx="523809" cy="2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3525116"/>
            <a:ext cx="809523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4134816"/>
            <a:ext cx="723809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6666" y="4754042"/>
            <a:ext cx="1038094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260340"/>
            <a:ext cx="7800000" cy="34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813355"/>
            <a:ext cx="6447619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4356735"/>
            <a:ext cx="404241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377054"/>
            <a:ext cx="7895238" cy="6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944950"/>
            <a:ext cx="304761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5178578"/>
            <a:ext cx="295238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38700"/>
            <a:ext cx="333333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3458028"/>
            <a:ext cx="304762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4148905"/>
            <a:ext cx="10800000" cy="150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20510"/>
            <a:ext cx="342857" cy="2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41221"/>
            <a:ext cx="304762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105475"/>
            <a:ext cx="266666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641221"/>
            <a:ext cx="571428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3289833"/>
            <a:ext cx="914285" cy="35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4033829"/>
            <a:ext cx="438095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