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6" r:id="rId4"/>
    <p:sldId id="364" r:id="rId5"/>
    <p:sldId id="363" r:id="rId6"/>
    <p:sldId id="362" r:id="rId7"/>
    <p:sldId id="361" r:id="rId8"/>
    <p:sldId id="360" r:id="rId9"/>
    <p:sldId id="356" r:id="rId10"/>
    <p:sldId id="355" r:id="rId11"/>
    <p:sldId id="354" r:id="rId12"/>
    <p:sldId id="353" r:id="rId13"/>
    <p:sldId id="352" r:id="rId14"/>
    <p:sldId id="408" r:id="rId15"/>
    <p:sldId id="350" r:id="rId16"/>
    <p:sldId id="349" r:id="rId17"/>
    <p:sldId id="348" r:id="rId18"/>
    <p:sldId id="347" r:id="rId19"/>
    <p:sldId id="346" r:id="rId20"/>
    <p:sldId id="345" r:id="rId21"/>
    <p:sldId id="344" r:id="rId22"/>
    <p:sldId id="343" r:id="rId23"/>
    <p:sldId id="342" r:id="rId24"/>
    <p:sldId id="341" r:id="rId25"/>
    <p:sldId id="340" r:id="rId26"/>
    <p:sldId id="339" r:id="rId27"/>
    <p:sldId id="336" r:id="rId28"/>
    <p:sldId id="335" r:id="rId29"/>
    <p:sldId id="334" r:id="rId30"/>
    <p:sldId id="333" r:id="rId31"/>
    <p:sldId id="332" r:id="rId32"/>
    <p:sldId id="331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3071495" y="2924810"/>
            <a:ext cx="6311990" cy="97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5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860493"/>
            <a:ext cx="295238" cy="30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2852420"/>
            <a:ext cx="6082665" cy="3582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4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507684"/>
            <a:ext cx="295238" cy="29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17"/>
          <a:stretch>
            <a:fillRect/>
          </a:stretch>
        </p:blipFill>
        <p:spPr>
          <a:xfrm>
            <a:off x="695325" y="980440"/>
            <a:ext cx="10800080" cy="2672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38092" y="1857477"/>
            <a:ext cx="790475" cy="29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0949" y="2534464"/>
            <a:ext cx="533333" cy="28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85711" y="3192381"/>
            <a:ext cx="257142" cy="29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06"/>
          <a:stretch>
            <a:fillRect/>
          </a:stretch>
        </p:blipFill>
        <p:spPr>
          <a:xfrm>
            <a:off x="622935" y="1124585"/>
            <a:ext cx="10800080" cy="232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518083" y="1860214"/>
            <a:ext cx="1057142" cy="3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025" y="3284670"/>
            <a:ext cx="10800000" cy="1395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554977" y="4230681"/>
            <a:ext cx="247619" cy="29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108325" y="2381885"/>
            <a:ext cx="635635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96190" y="4383757"/>
            <a:ext cx="257142" cy="295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4761" y="3610855"/>
            <a:ext cx="857142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9530" y="3068955"/>
            <a:ext cx="347091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77142" y="3834162"/>
            <a:ext cx="790476" cy="26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9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896472"/>
            <a:ext cx="3466666" cy="324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238" y="2563617"/>
            <a:ext cx="1228571" cy="2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238" y="3202170"/>
            <a:ext cx="790476" cy="26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2507110"/>
            <a:ext cx="5209523" cy="33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690" y="2969260"/>
            <a:ext cx="497459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270" y="3716655"/>
            <a:ext cx="479679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7790" y="4364990"/>
            <a:ext cx="389953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5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534431"/>
            <a:ext cx="6114285" cy="323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163214"/>
            <a:ext cx="4685714" cy="323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801524"/>
            <a:ext cx="4333333" cy="33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439835"/>
            <a:ext cx="3428571" cy="33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940935"/>
            <a:ext cx="362140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93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2325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9047" y="1943065"/>
            <a:ext cx="342857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2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3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972185"/>
            <a:ext cx="770001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01495"/>
            <a:ext cx="650748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8095" y="2802625"/>
            <a:ext cx="4085714" cy="29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8095" y="3479574"/>
            <a:ext cx="1142857" cy="2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355" y="4029710"/>
            <a:ext cx="305816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5320" y="4558030"/>
            <a:ext cx="230505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34285" y="5415079"/>
            <a:ext cx="609523" cy="26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10" grpId="0" animBg="1"/>
      <p:bldP spid="12" grpId="0" bldLvl="0" animBg="1"/>
      <p:bldP spid="15" grpId="0" bldLvl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76" b="43855"/>
          <a:stretch>
            <a:fillRect/>
          </a:stretch>
        </p:blipFill>
        <p:spPr>
          <a:xfrm>
            <a:off x="3935730" y="3932555"/>
            <a:ext cx="3912235" cy="2384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6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485"/>
            <a:ext cx="5961904" cy="32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935" y="1772285"/>
            <a:ext cx="606361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348865"/>
            <a:ext cx="581977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119143"/>
            <a:ext cx="3314285" cy="32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716655"/>
            <a:ext cx="488378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798686"/>
            <a:ext cx="4228571" cy="29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  <p:bldP spid="11" grpId="0" bldLvl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0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3809" y="3917923"/>
            <a:ext cx="914285" cy="32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3809" y="5290780"/>
            <a:ext cx="1000000" cy="3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2857" y="5977209"/>
            <a:ext cx="1323809" cy="32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1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359660"/>
            <a:ext cx="615886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146277"/>
            <a:ext cx="4552380" cy="35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72405" y="2969260"/>
            <a:ext cx="566610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180" y="3649980"/>
            <a:ext cx="573595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20660"/>
            <a:ext cx="10800000" cy="2037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81990" y="4469130"/>
            <a:ext cx="858964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2935" y="5012690"/>
            <a:ext cx="290639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5661025"/>
            <a:ext cx="712025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2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48780" y="2331720"/>
            <a:ext cx="46799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00952" y="4062071"/>
            <a:ext cx="428571" cy="2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20" b="47402"/>
          <a:stretch>
            <a:fillRect/>
          </a:stretch>
        </p:blipFill>
        <p:spPr>
          <a:xfrm>
            <a:off x="551180" y="5466715"/>
            <a:ext cx="10800080" cy="791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745663"/>
            <a:ext cx="3066666" cy="32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5480" y="4220845"/>
            <a:ext cx="516191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480393"/>
            <a:ext cx="10009523" cy="32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1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718"/>
            <a:ext cx="6542857" cy="32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935" y="1700530"/>
            <a:ext cx="728218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803666"/>
            <a:ext cx="6990476" cy="64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786279"/>
            <a:ext cx="1733333" cy="32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406374"/>
            <a:ext cx="4200000" cy="31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1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3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2773179"/>
            <a:ext cx="266666" cy="295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5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4761" y="2429221"/>
            <a:ext cx="580952" cy="333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5" b="46026"/>
          <a:stretch>
            <a:fillRect/>
          </a:stretch>
        </p:blipFill>
        <p:spPr>
          <a:xfrm>
            <a:off x="3287395" y="4364990"/>
            <a:ext cx="5280660" cy="1994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500"/>
            <a:ext cx="10800000" cy="3695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57139" y="1118059"/>
            <a:ext cx="5447619" cy="34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139" y="1756262"/>
            <a:ext cx="2342857" cy="31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139" y="2375415"/>
            <a:ext cx="3561904" cy="31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7225" y="2975610"/>
            <a:ext cx="569087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3522980"/>
            <a:ext cx="492950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7139" y="4204296"/>
            <a:ext cx="3333333" cy="31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72000"/>
            <a:ext cx="10800000" cy="317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8894" y="1172272"/>
            <a:ext cx="8676190" cy="343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325" y="1700530"/>
            <a:ext cx="8111490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8894" y="2803063"/>
            <a:ext cx="3438095" cy="31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8820" y="3330575"/>
            <a:ext cx="10203815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508950"/>
            <a:ext cx="10800000" cy="132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8018780" y="4354195"/>
            <a:ext cx="271970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66663" y="5349583"/>
            <a:ext cx="638095" cy="30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4" grpId="0" bldLvl="0" animBg="1"/>
      <p:bldP spid="18" grpId="0" bldLvl="0" animBg="1"/>
      <p:bldP spid="1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6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255"/>
            <a:ext cx="10800000" cy="5170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225" y="1056640"/>
            <a:ext cx="10047605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139" y="2287199"/>
            <a:ext cx="4028571" cy="32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139" y="2888202"/>
            <a:ext cx="5876190" cy="32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225" y="3342640"/>
            <a:ext cx="10270490" cy="95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7139" y="4529037"/>
            <a:ext cx="3247619" cy="28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7225" y="5111115"/>
            <a:ext cx="9999980" cy="117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052010"/>
            <a:ext cx="10800000" cy="3041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139" y="1233143"/>
            <a:ext cx="10000000" cy="343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139" y="1871876"/>
            <a:ext cx="1780952" cy="27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139" y="2472476"/>
            <a:ext cx="7876190" cy="305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139" y="3073076"/>
            <a:ext cx="3152380" cy="305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139" y="3664143"/>
            <a:ext cx="4447619" cy="343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0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2011565"/>
            <a:ext cx="333333" cy="29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8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248847"/>
            <a:ext cx="266666" cy="29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0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277278"/>
            <a:ext cx="295238" cy="30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590"/>
            <a:ext cx="10800000" cy="1493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1627085"/>
            <a:ext cx="276190" cy="29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5301430"/>
            <a:ext cx="10800000" cy="146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285" y="1989455"/>
            <a:ext cx="5299075" cy="350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8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2610614"/>
            <a:ext cx="276190" cy="28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0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1868756"/>
            <a:ext cx="342857" cy="295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E0ODIzMGIxZWRmMGUzOGQwNTVjMDI3NmZmZmZiZ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2024-07-23T06:45:47Z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