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56" r:id="rId4"/>
    <p:sldId id="354" r:id="rId5"/>
    <p:sldId id="353" r:id="rId6"/>
    <p:sldId id="352" r:id="rId7"/>
    <p:sldId id="351" r:id="rId8"/>
    <p:sldId id="350" r:id="rId9"/>
    <p:sldId id="349" r:id="rId10"/>
    <p:sldId id="348" r:id="rId11"/>
    <p:sldId id="347" r:id="rId12"/>
    <p:sldId id="346" r:id="rId13"/>
    <p:sldId id="345" r:id="rId14"/>
    <p:sldId id="343" r:id="rId15"/>
    <p:sldId id="342" r:id="rId16"/>
    <p:sldId id="341" r:id="rId17"/>
    <p:sldId id="340" r:id="rId18"/>
    <p:sldId id="339" r:id="rId19"/>
    <p:sldId id="338" r:id="rId20"/>
    <p:sldId id="337" r:id="rId21"/>
    <p:sldId id="336" r:id="rId22"/>
    <p:sldId id="335" r:id="rId23"/>
    <p:sldId id="334" r:id="rId24"/>
    <p:sldId id="333" r:id="rId25"/>
    <p:sldId id="332" r:id="rId26"/>
    <p:sldId id="331" r:id="rId27"/>
    <p:sldId id="330" r:id="rId28"/>
    <p:sldId id="329" r:id="rId29"/>
    <p:sldId id="328" r:id="rId30"/>
    <p:sldId id="327" r:id="rId31"/>
    <p:sldId id="326" r:id="rId32"/>
    <p:sldId id="325" r:id="rId33"/>
  </p:sldIdLst>
  <p:sldSz cx="12192000" cy="6858000"/>
  <p:notesSz cx="6858000" cy="9144000"/>
  <p:custDataLst>
    <p:tags r:id="rId3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7" Type="http://schemas.openxmlformats.org/officeDocument/2006/relationships/tags" Target="tags/tag1.xml"/><Relationship Id="rId36" Type="http://schemas.openxmlformats.org/officeDocument/2006/relationships/tableStyles" Target="tableStyles.xml"/><Relationship Id="rId35" Type="http://schemas.openxmlformats.org/officeDocument/2006/relationships/viewProps" Target="viewProps.xml"/><Relationship Id="rId34" Type="http://schemas.openxmlformats.org/officeDocument/2006/relationships/presProps" Target="presProps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228"/>
          <a:stretch>
            <a:fillRect/>
          </a:stretch>
        </p:blipFill>
        <p:spPr>
          <a:xfrm>
            <a:off x="3647440" y="2924810"/>
            <a:ext cx="5159465" cy="9607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563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39047" y="3726600"/>
            <a:ext cx="1790476" cy="3431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462857" y="4412867"/>
            <a:ext cx="400000" cy="2954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405714" y="5289764"/>
            <a:ext cx="171428" cy="2859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266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729523" y="1831043"/>
            <a:ext cx="1342857" cy="3531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529523" y="3167333"/>
            <a:ext cx="400000" cy="2958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860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180" y="4004760"/>
            <a:ext cx="10800000" cy="20682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414037" y="4833952"/>
            <a:ext cx="800000" cy="362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528322" y="5539242"/>
            <a:ext cx="466666" cy="2954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137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567619" y="5109088"/>
            <a:ext cx="419047" cy="2859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549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20000" y="3128486"/>
            <a:ext cx="4457142" cy="3244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624761" y="3777340"/>
            <a:ext cx="780952" cy="267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8571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4530" y="2060575"/>
            <a:ext cx="5270500" cy="883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818640" y="3068955"/>
            <a:ext cx="3841115" cy="749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847215" y="3943350"/>
            <a:ext cx="3452495" cy="990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1818640" y="4868545"/>
            <a:ext cx="3481070" cy="976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1755775" y="5864225"/>
            <a:ext cx="1871345" cy="769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2" grpId="0" bldLvl="0" animBg="1"/>
      <p:bldP spid="16" grpId="0" bldLvl="0" animBg="1"/>
      <p:bldP spid="21" grpId="0" bldLvl="0" animBg="1"/>
      <p:bldP spid="25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722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20000" y="3498316"/>
            <a:ext cx="2123809" cy="3241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999105" y="4076700"/>
            <a:ext cx="7171690" cy="1569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1271270" y="5732780"/>
            <a:ext cx="6862445" cy="911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1" grpId="0" bldLvl="0" animBg="1"/>
      <p:bldP spid="23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573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29523" y="2460076"/>
            <a:ext cx="3961904" cy="314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634285" y="3108725"/>
            <a:ext cx="961904" cy="267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67440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9402" y="2608972"/>
            <a:ext cx="4375448" cy="2600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60316" y="3113832"/>
            <a:ext cx="1858800" cy="2371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22935" y="3572510"/>
            <a:ext cx="2821940" cy="648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89610" y="4177665"/>
            <a:ext cx="5073015" cy="901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1332230" y="5186045"/>
            <a:ext cx="1181100" cy="722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1271270" y="6015355"/>
            <a:ext cx="1011555" cy="600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bldLvl="0" animBg="1"/>
      <p:bldP spid="14" grpId="0" bldLvl="0" animBg="1"/>
      <p:bldP spid="20" grpId="0" bldLvl="0" animBg="1"/>
      <p:bldP spid="25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967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71270" y="2420620"/>
            <a:ext cx="3560445" cy="468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77142" y="3096380"/>
            <a:ext cx="6152380" cy="3429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29690" y="3646170"/>
            <a:ext cx="3502025" cy="521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329690" y="4292600"/>
            <a:ext cx="6683375" cy="477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329690" y="4894580"/>
            <a:ext cx="8098790" cy="536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329523" y="5592290"/>
            <a:ext cx="5400000" cy="3334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831715" y="2348865"/>
            <a:ext cx="3560445" cy="468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bldLvl="0" animBg="1"/>
      <p:bldP spid="9" grpId="0" bldLvl="0" animBg="1"/>
      <p:bldP spid="12" grpId="0" bldLvl="0" animBg="1"/>
      <p:bldP spid="17" grpId="0" animBg="1"/>
      <p:bldP spid="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6914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90" y="1700345"/>
            <a:ext cx="10800000" cy="38671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595561" y="1947997"/>
            <a:ext cx="342857" cy="2952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595561" y="4434052"/>
            <a:ext cx="342857" cy="2952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593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281904" y="3205184"/>
            <a:ext cx="419047" cy="2958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777142" y="3205184"/>
            <a:ext cx="419047" cy="2958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500952" y="3205184"/>
            <a:ext cx="419047" cy="2958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53333" y="3873231"/>
            <a:ext cx="428571" cy="2958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039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831050"/>
            <a:ext cx="7276190" cy="324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04" y="2432386"/>
            <a:ext cx="5819047" cy="334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11505" y="3008630"/>
            <a:ext cx="5565775" cy="359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04" y="3730508"/>
            <a:ext cx="4466666" cy="248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04" y="4341388"/>
            <a:ext cx="2276190" cy="276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bldLvl="0" animBg="1"/>
      <p:bldP spid="8" grpId="0" animBg="1"/>
      <p:bldP spid="9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773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453333" y="3814317"/>
            <a:ext cx="980952" cy="3338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472380" y="4491514"/>
            <a:ext cx="1533333" cy="3147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755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043809" y="1134321"/>
            <a:ext cx="1304761" cy="334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90" y="3429000"/>
            <a:ext cx="10092690" cy="426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90" y="4017645"/>
            <a:ext cx="3482975" cy="384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520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22935" y="981710"/>
            <a:ext cx="3106420" cy="840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04" y="1982337"/>
            <a:ext cx="4419047" cy="2954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82980" y="2313305"/>
            <a:ext cx="8242300" cy="1017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129665" y="3365500"/>
            <a:ext cx="3406775" cy="873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1129665" y="4273550"/>
            <a:ext cx="2099310" cy="933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681904" y="5270701"/>
            <a:ext cx="6542857" cy="6672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animBg="1"/>
      <p:bldP spid="9" grpId="0" bldLvl="0" animBg="1"/>
      <p:bldP spid="19" grpId="0" bldLvl="0" animBg="1"/>
      <p:bldP spid="28" grpId="0" bldLvl="0" animBg="1"/>
      <p:bldP spid="3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887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186666" y="5974744"/>
            <a:ext cx="409523" cy="2858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074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3020729"/>
            <a:ext cx="6752380" cy="3144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04" y="3601997"/>
            <a:ext cx="7047619" cy="3335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90" y="4231005"/>
            <a:ext cx="9980930" cy="952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04" y="5374386"/>
            <a:ext cx="6571428" cy="3430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8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075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502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81904" y="1773197"/>
            <a:ext cx="1428571" cy="3052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62857" y="2402709"/>
            <a:ext cx="1847619" cy="3147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90" y="4291330"/>
            <a:ext cx="10057130" cy="1306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855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815238" y="2480396"/>
            <a:ext cx="590476" cy="2959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043809" y="2480396"/>
            <a:ext cx="257141" cy="2959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34285" y="4399305"/>
            <a:ext cx="580952" cy="2959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1884"/>
          <a:stretch>
            <a:fillRect/>
          </a:stretch>
        </p:blipFill>
        <p:spPr>
          <a:xfrm>
            <a:off x="838835" y="5157020"/>
            <a:ext cx="10800080" cy="8602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979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596190" y="1191504"/>
            <a:ext cx="266666" cy="2958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577142" y="2794839"/>
            <a:ext cx="295238" cy="3053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483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615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22935" y="980440"/>
            <a:ext cx="8035925" cy="580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1688512"/>
            <a:ext cx="3647619" cy="3534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04" y="2271276"/>
            <a:ext cx="5800000" cy="3439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04" y="2863593"/>
            <a:ext cx="5190476" cy="3343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04" y="3446357"/>
            <a:ext cx="4047619" cy="3343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327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548571" y="1267597"/>
            <a:ext cx="333333" cy="2955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984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567619" y="1868311"/>
            <a:ext cx="304762" cy="2955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327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586666" y="2554878"/>
            <a:ext cx="276190" cy="2955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247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596190" y="1830648"/>
            <a:ext cx="266666" cy="2957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240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548571" y="3593996"/>
            <a:ext cx="333333" cy="295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584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586666" y="2420014"/>
            <a:ext cx="266666" cy="2953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ODE0ODIzMGIxZWRmMGUzOGQwNTVjMDI3NmZmZmZiZDc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63</cp:revision>
  <dcterms:created xsi:type="dcterms:W3CDTF">2015-09-16T06:44:00Z</dcterms:created>
  <dcterms:modified xsi:type="dcterms:W3CDTF">2024-07-23T04:53:07Z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