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1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95"/>
          <a:stretch>
            <a:fillRect/>
          </a:stretch>
        </p:blipFill>
        <p:spPr>
          <a:xfrm>
            <a:off x="3431540" y="2780665"/>
            <a:ext cx="5735410" cy="104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4108883"/>
            <a:ext cx="580952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15820"/>
            <a:ext cx="7123809" cy="3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4011344"/>
            <a:ext cx="1228571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7142" y="4678285"/>
            <a:ext cx="609523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2204720"/>
            <a:ext cx="5690870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490" y="3368040"/>
            <a:ext cx="247840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5490" y="4363720"/>
            <a:ext cx="164909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628775"/>
            <a:ext cx="63849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619" y="2451712"/>
            <a:ext cx="2123809" cy="2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7619" y="3119969"/>
            <a:ext cx="1152380" cy="2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117445"/>
            <a:ext cx="4371428" cy="6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980" y="4166235"/>
            <a:ext cx="405257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6185" y="5156200"/>
            <a:ext cx="238442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211070"/>
            <a:ext cx="559244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67619" y="3430626"/>
            <a:ext cx="1228571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67619" y="4088165"/>
            <a:ext cx="800000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886976"/>
            <a:ext cx="4542857" cy="343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544615"/>
            <a:ext cx="4000000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3183255"/>
            <a:ext cx="65157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3789045"/>
            <a:ext cx="44672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690" y="4436745"/>
            <a:ext cx="62979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270" y="5085080"/>
            <a:ext cx="50031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267680"/>
            <a:ext cx="5685714" cy="32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896360"/>
            <a:ext cx="548703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544060"/>
            <a:ext cx="998093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839605"/>
            <a:ext cx="6047619" cy="34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80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556200"/>
            <a:ext cx="10800000" cy="495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0940" y="2471854"/>
            <a:ext cx="333333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9987" y="5266506"/>
            <a:ext cx="304761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691640"/>
            <a:ext cx="767016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89" y="2454214"/>
            <a:ext cx="3676057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89" y="3045224"/>
            <a:ext cx="5645374" cy="3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89" y="3711283"/>
            <a:ext cx="4248097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89" y="4358579"/>
            <a:ext cx="2625755" cy="2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489" y="4940208"/>
            <a:ext cx="6001726" cy="3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625" y="5494655"/>
            <a:ext cx="46259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6026785"/>
            <a:ext cx="460184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3995676"/>
            <a:ext cx="257142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4701518"/>
            <a:ext cx="257142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1662430"/>
            <a:ext cx="13614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3262545"/>
            <a:ext cx="257142" cy="2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704" y="2394331"/>
            <a:ext cx="3829571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7730" y="2938145"/>
            <a:ext cx="641159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704" y="3913840"/>
            <a:ext cx="3520734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704" y="4496907"/>
            <a:ext cx="6150256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4530" y="5097780"/>
            <a:ext cx="932688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2935" y="6165215"/>
            <a:ext cx="656272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20" grpId="0" animBg="1"/>
      <p:bldP spid="21" grpId="0" animBg="1"/>
      <p:bldP spid="22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6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191624"/>
            <a:ext cx="457142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2576215"/>
            <a:ext cx="1457142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08105"/>
            <a:ext cx="5238095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66436"/>
            <a:ext cx="8761904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15226"/>
            <a:ext cx="3590476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464016"/>
            <a:ext cx="2742857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103265"/>
            <a:ext cx="1761904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0166" y="1362347"/>
            <a:ext cx="295029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0166" y="4875471"/>
            <a:ext cx="304545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3319947"/>
            <a:ext cx="333333" cy="28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612461"/>
            <a:ext cx="295238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068135"/>
            <a:ext cx="10800000" cy="813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00875"/>
            <a:ext cx="342857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2640886"/>
            <a:ext cx="295238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945486"/>
            <a:ext cx="295238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4102426"/>
            <a:ext cx="295238" cy="3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953473"/>
            <a:ext cx="523809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2830" y="2578100"/>
            <a:ext cx="83566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380" y="3849719"/>
            <a:ext cx="666666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857" y="6003245"/>
            <a:ext cx="438095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0367" y="1348236"/>
            <a:ext cx="545778" cy="27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9905" y="2244037"/>
            <a:ext cx="232626" cy="27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5760" y="6302015"/>
            <a:ext cx="939454" cy="27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2024-07-23T02:12:28Z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