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5" r:id="rId8"/>
    <p:sldId id="343" r:id="rId9"/>
    <p:sldId id="342" r:id="rId10"/>
    <p:sldId id="341" r:id="rId11"/>
    <p:sldId id="339" r:id="rId12"/>
    <p:sldId id="337" r:id="rId13"/>
    <p:sldId id="336" r:id="rId14"/>
    <p:sldId id="335" r:id="rId15"/>
    <p:sldId id="334" r:id="rId16"/>
    <p:sldId id="332" r:id="rId17"/>
    <p:sldId id="331" r:id="rId18"/>
    <p:sldId id="330" r:id="rId19"/>
    <p:sldId id="328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000" y="3044285"/>
            <a:ext cx="11916000" cy="75201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989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4590" y="2357600"/>
            <a:ext cx="80031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46864" y="3140648"/>
            <a:ext cx="80031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02848" y="3923696"/>
            <a:ext cx="80031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02848" y="4805872"/>
            <a:ext cx="80031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46699" y="5688048"/>
            <a:ext cx="8003194" cy="84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2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20" y="4655361"/>
            <a:ext cx="2329956" cy="57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9992" y="5761166"/>
            <a:ext cx="3861912" cy="62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560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57904" y="4413499"/>
            <a:ext cx="371428" cy="38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0800000" cy="5580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4820" y="5860013"/>
            <a:ext cx="333333" cy="38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08720"/>
            <a:ext cx="8682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4656" y="2933664"/>
            <a:ext cx="3821384" cy="4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456040" y="2967448"/>
            <a:ext cx="4176464" cy="4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4160" y="3645024"/>
            <a:ext cx="4176464" cy="4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457116" y="4231628"/>
            <a:ext cx="6087156" cy="4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457116" y="4909204"/>
            <a:ext cx="5727116" cy="4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422912" y="5487728"/>
            <a:ext cx="4176464" cy="4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179638" y="6190276"/>
            <a:ext cx="4176464" cy="4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836712"/>
            <a:ext cx="805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48803" y="1916832"/>
            <a:ext cx="6703581" cy="88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28835" y="2984524"/>
            <a:ext cx="6703581" cy="88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828835" y="3885904"/>
            <a:ext cx="456330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885232" y="4509120"/>
            <a:ext cx="50829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885232" y="5241308"/>
            <a:ext cx="50829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828835" y="5877272"/>
            <a:ext cx="5082976" cy="785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904" y="908720"/>
            <a:ext cx="7400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15" y="680293"/>
            <a:ext cx="10800000" cy="85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15" y="1593225"/>
            <a:ext cx="10800000" cy="163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88"/>
          <a:stretch>
            <a:fillRect/>
          </a:stretch>
        </p:blipFill>
        <p:spPr>
          <a:xfrm>
            <a:off x="839416" y="3284984"/>
            <a:ext cx="10800000" cy="335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3715" y="3284984"/>
            <a:ext cx="6240096" cy="73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715" y="4363078"/>
            <a:ext cx="2783712" cy="73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3128" y="4073664"/>
            <a:ext cx="2783712" cy="102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15" y="5360813"/>
            <a:ext cx="5567425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2367" y="6018043"/>
            <a:ext cx="5567425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67"/>
          <a:stretch>
            <a:fillRect/>
          </a:stretch>
        </p:blipFill>
        <p:spPr>
          <a:xfrm>
            <a:off x="1703512" y="940613"/>
            <a:ext cx="9179988" cy="306377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1514460" y="940614"/>
            <a:ext cx="2493308" cy="89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4150804"/>
            <a:ext cx="9180015" cy="248682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32" name="矩形 31"/>
          <p:cNvSpPr/>
          <p:nvPr/>
        </p:nvSpPr>
        <p:spPr bwMode="white">
          <a:xfrm>
            <a:off x="1662713" y="4136561"/>
            <a:ext cx="3497184" cy="55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24" tIns="38862" rIns="77724" bIns="38862" rtlCol="0" anchor="ctr"/>
          <a:lstStyle/>
          <a:p>
            <a:pPr algn="ctr"/>
            <a:endParaRPr lang="zh-CN" altLang="en-US" sz="1700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662712" y="4827913"/>
            <a:ext cx="6691432" cy="55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24" tIns="38862" rIns="77724" bIns="38862" rtlCol="0" anchor="ctr"/>
          <a:lstStyle/>
          <a:p>
            <a:pPr algn="ctr"/>
            <a:endParaRPr lang="zh-CN" altLang="en-US" sz="1700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638072" y="5401336"/>
            <a:ext cx="8062620" cy="53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24" tIns="38862" rIns="77724" bIns="38862" rtlCol="0" anchor="ctr"/>
          <a:lstStyle/>
          <a:p>
            <a:pPr algn="ctr"/>
            <a:endParaRPr lang="zh-CN" altLang="en-US" sz="1700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638072" y="6064200"/>
            <a:ext cx="8062620" cy="55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24" tIns="38862" rIns="77724" bIns="38862" rtlCol="0" anchor="ctr"/>
          <a:lstStyle/>
          <a:p>
            <a:pPr algn="ctr"/>
            <a:endParaRPr lang="zh-CN" altLang="en-US" sz="1700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07768" y="923109"/>
            <a:ext cx="4581788" cy="89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548657" y="1986370"/>
            <a:ext cx="4581788" cy="100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662712" y="3072985"/>
            <a:ext cx="6947679" cy="82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159896" y="4111314"/>
            <a:ext cx="2861815" cy="559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24" tIns="38862" rIns="77724" bIns="38862" rtlCol="0" anchor="ctr"/>
          <a:lstStyle/>
          <a:p>
            <a:pPr algn="ctr"/>
            <a:endParaRPr lang="zh-CN" altLang="en-US" sz="17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337" y="836712"/>
            <a:ext cx="9829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65869" y="4219844"/>
            <a:ext cx="303374" cy="34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275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0958" y="5222166"/>
            <a:ext cx="286277" cy="3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92896"/>
            <a:ext cx="10800000" cy="242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03648" y="2645632"/>
            <a:ext cx="1008111" cy="107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75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2979615"/>
            <a:ext cx="2303340" cy="42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5720" y="2998694"/>
            <a:ext cx="3182374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1" y="3866790"/>
            <a:ext cx="1151212" cy="43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856" y="4724837"/>
            <a:ext cx="2600895" cy="50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63751" y="4724838"/>
            <a:ext cx="2189581" cy="50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000" y="5621551"/>
            <a:ext cx="2399736" cy="47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19736" y="5650680"/>
            <a:ext cx="1695501" cy="41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23593" y="3752316"/>
            <a:ext cx="3567250" cy="61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44824"/>
            <a:ext cx="10800000" cy="3353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912" y="2854651"/>
            <a:ext cx="2317752" cy="43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7664" y="2873704"/>
            <a:ext cx="3629287" cy="4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905" y="3740631"/>
            <a:ext cx="1165624" cy="43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904" y="4626611"/>
            <a:ext cx="2605784" cy="43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63687" y="4636138"/>
            <a:ext cx="1698977" cy="40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61624" y="3653744"/>
            <a:ext cx="3143752" cy="58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0800000" cy="428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3288" y="4131576"/>
            <a:ext cx="333334" cy="3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60642"/>
            <a:ext cx="10800000" cy="333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9333" y="2265916"/>
            <a:ext cx="542857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15047" y="3438533"/>
            <a:ext cx="1219048" cy="4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9333" y="4391881"/>
            <a:ext cx="533333" cy="4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6476" y="4149080"/>
            <a:ext cx="4409924" cy="69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08720"/>
            <a:ext cx="9355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8952" y="3140248"/>
            <a:ext cx="7498032" cy="59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38952" y="3941776"/>
            <a:ext cx="7498032" cy="59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05028" y="4572278"/>
            <a:ext cx="7498032" cy="59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94936" y="5371776"/>
            <a:ext cx="7786064" cy="59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94936" y="6109336"/>
            <a:ext cx="7498032" cy="59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2024-08-10T18:57:47Z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