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7" r:id="rId17"/>
    <p:sldId id="335" r:id="rId18"/>
    <p:sldId id="333" r:id="rId19"/>
    <p:sldId id="331" r:id="rId20"/>
    <p:sldId id="329" r:id="rId21"/>
    <p:sldId id="328" r:id="rId22"/>
    <p:sldId id="327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405DC2-1F8B-ABD0-E8B8-39A576D8D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122" y="2420888"/>
            <a:ext cx="6701755" cy="25036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143871-448C-AFEC-E93E-7C2998BD1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705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6447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BA326-1283-72C1-DA06-AD7605532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98" y="1476064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AEF7A-0A4C-3A0F-7C83-A7849B9D5E40}"/>
              </a:ext>
            </a:extLst>
          </p:cNvPr>
          <p:cNvSpPr/>
          <p:nvPr/>
        </p:nvSpPr>
        <p:spPr bwMode="white">
          <a:xfrm>
            <a:off x="658002" y="1647688"/>
            <a:ext cx="9302528" cy="5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7B3DB3-9C40-DAD4-7033-AF85D53AD1EF}"/>
              </a:ext>
            </a:extLst>
          </p:cNvPr>
          <p:cNvSpPr/>
          <p:nvPr/>
        </p:nvSpPr>
        <p:spPr bwMode="white">
          <a:xfrm>
            <a:off x="9960530" y="1593702"/>
            <a:ext cx="1165624" cy="5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E62CBCF-6D27-260C-2C13-27EF202CFC84}"/>
              </a:ext>
            </a:extLst>
          </p:cNvPr>
          <p:cNvSpPr/>
          <p:nvPr/>
        </p:nvSpPr>
        <p:spPr bwMode="white">
          <a:xfrm>
            <a:off x="743506" y="2564904"/>
            <a:ext cx="46805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27F69B1-251A-16D9-36CF-516A8E3A7056}"/>
              </a:ext>
            </a:extLst>
          </p:cNvPr>
          <p:cNvSpPr/>
          <p:nvPr/>
        </p:nvSpPr>
        <p:spPr bwMode="white">
          <a:xfrm>
            <a:off x="695400" y="3861048"/>
            <a:ext cx="10561273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32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04C49-DA2F-7D7D-0F6A-796898F20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7757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734E5-B486-59FC-EC30-BE409E2B989D}"/>
              </a:ext>
            </a:extLst>
          </p:cNvPr>
          <p:cNvSpPr/>
          <p:nvPr/>
        </p:nvSpPr>
        <p:spPr bwMode="white">
          <a:xfrm>
            <a:off x="8917420" y="2338100"/>
            <a:ext cx="259940" cy="28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45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C1941-047A-06E5-BE66-BE424C673F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253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E47C9-47FE-1613-C028-580B4C53B6CD}"/>
              </a:ext>
            </a:extLst>
          </p:cNvPr>
          <p:cNvSpPr/>
          <p:nvPr/>
        </p:nvSpPr>
        <p:spPr bwMode="white">
          <a:xfrm>
            <a:off x="9978972" y="3034499"/>
            <a:ext cx="318231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9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7809B-643C-3A7B-E9BF-4573D691D1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324" y="908720"/>
            <a:ext cx="8711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6B3B9-E413-0193-94FD-6A4136C94274}"/>
              </a:ext>
            </a:extLst>
          </p:cNvPr>
          <p:cNvSpPr/>
          <p:nvPr/>
        </p:nvSpPr>
        <p:spPr bwMode="white">
          <a:xfrm>
            <a:off x="9568249" y="1854621"/>
            <a:ext cx="299595" cy="30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E68E2-7F1C-C24E-3B82-2DFCF188DEB0}"/>
              </a:ext>
            </a:extLst>
          </p:cNvPr>
          <p:cNvSpPr/>
          <p:nvPr/>
        </p:nvSpPr>
        <p:spPr bwMode="white">
          <a:xfrm>
            <a:off x="7578619" y="6168853"/>
            <a:ext cx="253504" cy="30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F030A-A6F1-5AB9-919A-84CF2CF21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800000" cy="522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EE3226-E6F4-9474-BA6D-5E553440E7A3}"/>
              </a:ext>
            </a:extLst>
          </p:cNvPr>
          <p:cNvSpPr/>
          <p:nvPr/>
        </p:nvSpPr>
        <p:spPr bwMode="white">
          <a:xfrm>
            <a:off x="2787614" y="2144426"/>
            <a:ext cx="733333" cy="38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A3CE3E-FC28-CB04-20EB-5B6F55945A16}"/>
              </a:ext>
            </a:extLst>
          </p:cNvPr>
          <p:cNvSpPr/>
          <p:nvPr/>
        </p:nvSpPr>
        <p:spPr bwMode="white">
          <a:xfrm>
            <a:off x="1750920" y="4589848"/>
            <a:ext cx="7499757" cy="6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1DDA0D-76C2-35C2-250D-435C45A01B59}"/>
              </a:ext>
            </a:extLst>
          </p:cNvPr>
          <p:cNvSpPr/>
          <p:nvPr/>
        </p:nvSpPr>
        <p:spPr bwMode="white">
          <a:xfrm>
            <a:off x="1750919" y="5437065"/>
            <a:ext cx="7499757" cy="6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9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2BB85-1816-0A18-307E-ED55A4698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34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CBA9B3-49E6-5962-00A5-B32B3A22880E}"/>
              </a:ext>
            </a:extLst>
          </p:cNvPr>
          <p:cNvSpPr/>
          <p:nvPr/>
        </p:nvSpPr>
        <p:spPr bwMode="white">
          <a:xfrm>
            <a:off x="681904" y="2132856"/>
            <a:ext cx="10454656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37D3F1-44F0-C34D-DB01-85DCBB267560}"/>
              </a:ext>
            </a:extLst>
          </p:cNvPr>
          <p:cNvSpPr/>
          <p:nvPr/>
        </p:nvSpPr>
        <p:spPr bwMode="white">
          <a:xfrm>
            <a:off x="728203" y="4941168"/>
            <a:ext cx="1045465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58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9D9FD-7825-8798-41AC-C3D180337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14182"/>
            <a:ext cx="10800000" cy="262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B3B3F8-F767-6F60-9ECD-30F81A1FADAC}"/>
              </a:ext>
            </a:extLst>
          </p:cNvPr>
          <p:cNvSpPr/>
          <p:nvPr/>
        </p:nvSpPr>
        <p:spPr bwMode="white">
          <a:xfrm>
            <a:off x="657904" y="3635070"/>
            <a:ext cx="649421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7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5CD2E-7DA0-2971-FBEA-A5B925DF79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40" y="855883"/>
            <a:ext cx="10800000" cy="2484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B59B41E-C7E6-8258-FA54-FEE90E4C16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429000"/>
            <a:ext cx="10800000" cy="30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94855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B179E-0F20-6F17-128F-37E6F6ACD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25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DE3C64-89D7-64D1-12E1-7480B3C2ABF0}"/>
              </a:ext>
            </a:extLst>
          </p:cNvPr>
          <p:cNvSpPr/>
          <p:nvPr/>
        </p:nvSpPr>
        <p:spPr bwMode="white">
          <a:xfrm>
            <a:off x="1530377" y="982350"/>
            <a:ext cx="3617920" cy="33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F9A56CB-3FB2-CB77-765C-D56FA7A0F250}"/>
              </a:ext>
            </a:extLst>
          </p:cNvPr>
          <p:cNvSpPr/>
          <p:nvPr/>
        </p:nvSpPr>
        <p:spPr bwMode="white">
          <a:xfrm>
            <a:off x="1535004" y="1462956"/>
            <a:ext cx="7801355" cy="146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37C0D2B-7DA5-0032-7A32-ACC9B493CA42}"/>
              </a:ext>
            </a:extLst>
          </p:cNvPr>
          <p:cNvSpPr/>
          <p:nvPr/>
        </p:nvSpPr>
        <p:spPr bwMode="white">
          <a:xfrm>
            <a:off x="1551627" y="3070582"/>
            <a:ext cx="7801355" cy="58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C2CCCDD-B389-064B-1CF8-F447760BBBFA}"/>
              </a:ext>
            </a:extLst>
          </p:cNvPr>
          <p:cNvSpPr/>
          <p:nvPr/>
        </p:nvSpPr>
        <p:spPr bwMode="white">
          <a:xfrm>
            <a:off x="1415480" y="3801576"/>
            <a:ext cx="7801355" cy="75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9A280B5-847D-05BB-4DB9-EF17B897A0A7}"/>
              </a:ext>
            </a:extLst>
          </p:cNvPr>
          <p:cNvSpPr/>
          <p:nvPr/>
        </p:nvSpPr>
        <p:spPr bwMode="white">
          <a:xfrm>
            <a:off x="983432" y="4869160"/>
            <a:ext cx="7801355" cy="75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0A23CE2-06AD-9F32-342F-522BBAE57B7F}"/>
              </a:ext>
            </a:extLst>
          </p:cNvPr>
          <p:cNvSpPr/>
          <p:nvPr/>
        </p:nvSpPr>
        <p:spPr bwMode="white">
          <a:xfrm>
            <a:off x="983432" y="5847568"/>
            <a:ext cx="7801355" cy="75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6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A0FD0-B103-CD68-D563-46ED0C4F21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99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B0B29C-F866-E9B3-2169-2A1446657C02}"/>
              </a:ext>
            </a:extLst>
          </p:cNvPr>
          <p:cNvSpPr/>
          <p:nvPr/>
        </p:nvSpPr>
        <p:spPr bwMode="white">
          <a:xfrm>
            <a:off x="10424761" y="3683179"/>
            <a:ext cx="428571" cy="3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E7435-7C05-AC8C-DA73-87BBFBE41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8380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0969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0FDC9-E180-B208-75DD-EBABE1225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72816"/>
            <a:ext cx="10800000" cy="343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964FF4-5203-A762-B682-F486ED138D02}"/>
              </a:ext>
            </a:extLst>
          </p:cNvPr>
          <p:cNvSpPr/>
          <p:nvPr/>
        </p:nvSpPr>
        <p:spPr bwMode="white">
          <a:xfrm>
            <a:off x="2195979" y="4500487"/>
            <a:ext cx="2238095" cy="4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5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BF8AB-B92F-0F52-EFF0-8CFB320B06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58701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250F8-EA6B-4532-25F3-0CB463734088}"/>
              </a:ext>
            </a:extLst>
          </p:cNvPr>
          <p:cNvSpPr/>
          <p:nvPr/>
        </p:nvSpPr>
        <p:spPr bwMode="white">
          <a:xfrm>
            <a:off x="657904" y="2767621"/>
            <a:ext cx="987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6DE502-3146-86D5-D0DC-BFD36460209A}"/>
              </a:ext>
            </a:extLst>
          </p:cNvPr>
          <p:cNvSpPr/>
          <p:nvPr/>
        </p:nvSpPr>
        <p:spPr bwMode="white">
          <a:xfrm>
            <a:off x="815416" y="3500821"/>
            <a:ext cx="987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0AB4915-D227-6731-CAA4-0C7E0C41D91E}"/>
              </a:ext>
            </a:extLst>
          </p:cNvPr>
          <p:cNvSpPr/>
          <p:nvPr/>
        </p:nvSpPr>
        <p:spPr bwMode="white">
          <a:xfrm>
            <a:off x="815416" y="4340019"/>
            <a:ext cx="987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2F684AC-32A5-3E42-3DB9-5D81142C3C4C}"/>
              </a:ext>
            </a:extLst>
          </p:cNvPr>
          <p:cNvSpPr/>
          <p:nvPr/>
        </p:nvSpPr>
        <p:spPr bwMode="white">
          <a:xfrm>
            <a:off x="455376" y="5119658"/>
            <a:ext cx="37444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63F322E-D5CD-8093-B14D-82E3C24F5420}"/>
              </a:ext>
            </a:extLst>
          </p:cNvPr>
          <p:cNvSpPr/>
          <p:nvPr/>
        </p:nvSpPr>
        <p:spPr bwMode="white">
          <a:xfrm>
            <a:off x="4237888" y="5119658"/>
            <a:ext cx="54006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2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65F679-AC69-6A4A-ED8E-D709A2BB1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18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8600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D6FD0-EE89-EEF8-B912-57A779756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47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BE279-7B8D-4ED0-2F61-9AE0E087E7CF}"/>
              </a:ext>
            </a:extLst>
          </p:cNvPr>
          <p:cNvSpPr/>
          <p:nvPr/>
        </p:nvSpPr>
        <p:spPr bwMode="white">
          <a:xfrm>
            <a:off x="10434285" y="1214572"/>
            <a:ext cx="361904" cy="3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937412-CBC8-E2B4-C7FB-F55DB9ECFCB9}"/>
              </a:ext>
            </a:extLst>
          </p:cNvPr>
          <p:cNvSpPr/>
          <p:nvPr/>
        </p:nvSpPr>
        <p:spPr bwMode="white">
          <a:xfrm>
            <a:off x="5281904" y="5589986"/>
            <a:ext cx="314285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6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8FB4A-FAAC-1839-3B15-930A24A8B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63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26B5C7-8E7F-A992-8001-BC48879BF3DA}"/>
              </a:ext>
            </a:extLst>
          </p:cNvPr>
          <p:cNvSpPr/>
          <p:nvPr/>
        </p:nvSpPr>
        <p:spPr bwMode="white">
          <a:xfrm>
            <a:off x="1248379" y="2906557"/>
            <a:ext cx="9977339" cy="81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11DDFB-07A3-8705-3D2E-4EF45AA59FE7}"/>
              </a:ext>
            </a:extLst>
          </p:cNvPr>
          <p:cNvSpPr/>
          <p:nvPr/>
        </p:nvSpPr>
        <p:spPr bwMode="white">
          <a:xfrm>
            <a:off x="1248380" y="5237921"/>
            <a:ext cx="7631932" cy="123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5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96FEB-CAA6-037B-F848-3E35395E7A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84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0E538-F7D2-B830-13BF-325ABAA556B5}"/>
              </a:ext>
            </a:extLst>
          </p:cNvPr>
          <p:cNvSpPr/>
          <p:nvPr/>
        </p:nvSpPr>
        <p:spPr bwMode="white">
          <a:xfrm>
            <a:off x="10462857" y="3272902"/>
            <a:ext cx="361904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19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A2676-850E-C80C-9830-682D8DEDE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72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71B0B-79AC-3256-99DF-0F2BFE88FD1F}"/>
              </a:ext>
            </a:extLst>
          </p:cNvPr>
          <p:cNvSpPr/>
          <p:nvPr/>
        </p:nvSpPr>
        <p:spPr bwMode="white">
          <a:xfrm>
            <a:off x="10429333" y="3042558"/>
            <a:ext cx="333333" cy="38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0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D489F-98E8-4458-93F4-D6B15B183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10661"/>
            <a:ext cx="10800000" cy="428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1FE58-08B2-8420-B147-F664871ED144}"/>
              </a:ext>
            </a:extLst>
          </p:cNvPr>
          <p:cNvSpPr/>
          <p:nvPr/>
        </p:nvSpPr>
        <p:spPr bwMode="white">
          <a:xfrm>
            <a:off x="10519788" y="2891873"/>
            <a:ext cx="333333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8E0F06-19D1-1BE8-9C9E-5E6FFB3804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96" y="4797152"/>
            <a:ext cx="10800000" cy="190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E7CE4-E0EB-B535-CED2-D36F4D247729}"/>
              </a:ext>
            </a:extLst>
          </p:cNvPr>
          <p:cNvSpPr/>
          <p:nvPr/>
        </p:nvSpPr>
        <p:spPr bwMode="white">
          <a:xfrm>
            <a:off x="1864162" y="5953698"/>
            <a:ext cx="571428" cy="38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3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06BC5-2593-8638-C48F-B9ABECE8A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6F998-CC42-541D-1791-4D9628AD1093}"/>
              </a:ext>
            </a:extLst>
          </p:cNvPr>
          <p:cNvSpPr/>
          <p:nvPr/>
        </p:nvSpPr>
        <p:spPr bwMode="white">
          <a:xfrm>
            <a:off x="1319788" y="3333516"/>
            <a:ext cx="4175548" cy="7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4C72FD-625D-C7F2-6250-76571F31D00A}"/>
              </a:ext>
            </a:extLst>
          </p:cNvPr>
          <p:cNvSpPr/>
          <p:nvPr/>
        </p:nvSpPr>
        <p:spPr bwMode="white">
          <a:xfrm>
            <a:off x="1319788" y="5154639"/>
            <a:ext cx="4175548" cy="73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6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2E0BE-C683-FC73-1D08-156308E59E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73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DA5F9-0520-7945-8ADA-D46874A2E541}"/>
              </a:ext>
            </a:extLst>
          </p:cNvPr>
          <p:cNvSpPr/>
          <p:nvPr/>
        </p:nvSpPr>
        <p:spPr bwMode="white">
          <a:xfrm>
            <a:off x="657904" y="2285592"/>
            <a:ext cx="49820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D4B893-45BA-82BD-F382-8BC6735A1A01}"/>
              </a:ext>
            </a:extLst>
          </p:cNvPr>
          <p:cNvSpPr/>
          <p:nvPr/>
        </p:nvSpPr>
        <p:spPr bwMode="white">
          <a:xfrm>
            <a:off x="657904" y="4661856"/>
            <a:ext cx="5342088" cy="127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1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2024-08-09T18:16:48Z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