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53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0" r:id="rId24"/>
    <p:sldId id="329" r:id="rId25"/>
    <p:sldId id="327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AE27F8-7F6E-BDF5-87E7-2F6AB2F2D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2962275"/>
            <a:ext cx="66294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C126E-46C2-77E0-8450-8DD52F65B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377806"/>
            <a:ext cx="10800000" cy="410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12C53D-9D0C-826E-64AE-85E4163A36BE}"/>
              </a:ext>
            </a:extLst>
          </p:cNvPr>
          <p:cNvSpPr/>
          <p:nvPr/>
        </p:nvSpPr>
        <p:spPr bwMode="white">
          <a:xfrm>
            <a:off x="2471000" y="1818574"/>
            <a:ext cx="3996987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1F608E5-577E-7E4A-EA65-8C2108826D29}"/>
              </a:ext>
            </a:extLst>
          </p:cNvPr>
          <p:cNvSpPr/>
          <p:nvPr/>
        </p:nvSpPr>
        <p:spPr bwMode="white">
          <a:xfrm>
            <a:off x="2975056" y="2818410"/>
            <a:ext cx="6883407" cy="96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67724CB-7260-D9C7-F910-BAF59447D0BD}"/>
              </a:ext>
            </a:extLst>
          </p:cNvPr>
          <p:cNvSpPr/>
          <p:nvPr/>
        </p:nvSpPr>
        <p:spPr bwMode="white">
          <a:xfrm>
            <a:off x="2975056" y="4122830"/>
            <a:ext cx="4176463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9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1E989-22B7-4703-74B1-49212B753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73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8428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FD6CB-7D2C-881D-76F2-09240D9F1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2C59C0-C180-B0DB-169F-FA1637239925}"/>
              </a:ext>
            </a:extLst>
          </p:cNvPr>
          <p:cNvSpPr/>
          <p:nvPr/>
        </p:nvSpPr>
        <p:spPr bwMode="white">
          <a:xfrm>
            <a:off x="1966944" y="1349488"/>
            <a:ext cx="3910567" cy="123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EF7948-EF84-6C36-7E5D-F93CD4404BD3}"/>
              </a:ext>
            </a:extLst>
          </p:cNvPr>
          <p:cNvSpPr/>
          <p:nvPr/>
        </p:nvSpPr>
        <p:spPr bwMode="white">
          <a:xfrm>
            <a:off x="1743679" y="2921731"/>
            <a:ext cx="4143355" cy="123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CAC6E1E-2FBB-67B6-4BCF-9993C8A29C8C}"/>
              </a:ext>
            </a:extLst>
          </p:cNvPr>
          <p:cNvSpPr/>
          <p:nvPr/>
        </p:nvSpPr>
        <p:spPr bwMode="white">
          <a:xfrm>
            <a:off x="1786600" y="4373824"/>
            <a:ext cx="4090911" cy="123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263B3-C259-AF17-3728-1859942BA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E47C2F-4416-21A9-BEEA-B998046B1577}"/>
              </a:ext>
            </a:extLst>
          </p:cNvPr>
          <p:cNvSpPr/>
          <p:nvPr/>
        </p:nvSpPr>
        <p:spPr bwMode="white">
          <a:xfrm>
            <a:off x="10457904" y="3782619"/>
            <a:ext cx="361905" cy="39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9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BB37F-9090-34ED-9DEB-891C98DD8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020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D57A6-8092-22C0-E645-A803D2C554D1}"/>
              </a:ext>
            </a:extLst>
          </p:cNvPr>
          <p:cNvSpPr/>
          <p:nvPr/>
        </p:nvSpPr>
        <p:spPr bwMode="white">
          <a:xfrm>
            <a:off x="10400761" y="2933051"/>
            <a:ext cx="371428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08495-986C-7C31-9D0D-6A779916F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0800000" cy="51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176A2-E7BD-15B0-F645-EBAD0C5007BB}"/>
              </a:ext>
            </a:extLst>
          </p:cNvPr>
          <p:cNvSpPr/>
          <p:nvPr/>
        </p:nvSpPr>
        <p:spPr bwMode="white">
          <a:xfrm>
            <a:off x="10347201" y="1238314"/>
            <a:ext cx="333333" cy="3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83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07A21-1503-9137-8C84-DCD98A84C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03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C0229-B472-32C8-62CE-8DC051D4B2A0}"/>
              </a:ext>
            </a:extLst>
          </p:cNvPr>
          <p:cNvSpPr/>
          <p:nvPr/>
        </p:nvSpPr>
        <p:spPr bwMode="white">
          <a:xfrm>
            <a:off x="8972190" y="4429469"/>
            <a:ext cx="333333" cy="371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1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233A5-6F2E-22F2-87AC-8B5319A57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0" y="836712"/>
            <a:ext cx="10397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E08B41-E9EE-0F7F-2C37-281E9ABFDB00}"/>
              </a:ext>
            </a:extLst>
          </p:cNvPr>
          <p:cNvSpPr/>
          <p:nvPr/>
        </p:nvSpPr>
        <p:spPr bwMode="white">
          <a:xfrm>
            <a:off x="1667469" y="4817348"/>
            <a:ext cx="9358349" cy="177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39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F85C9-D7D0-103B-D8C9-CCDA39971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82043"/>
            <a:ext cx="10800000" cy="295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D78FF0-F212-0F2A-F0FC-47013F39C703}"/>
              </a:ext>
            </a:extLst>
          </p:cNvPr>
          <p:cNvSpPr/>
          <p:nvPr/>
        </p:nvSpPr>
        <p:spPr bwMode="white">
          <a:xfrm>
            <a:off x="623392" y="2134779"/>
            <a:ext cx="8256320" cy="258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1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3F943-9A87-8047-61F3-FA566ABCB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3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椭圆 4">
            <a:extLst>
              <a:ext uri="{FF2B5EF4-FFF2-40B4-BE49-F238E27FC236}">
                <a16:creationId xmlns:a16="http://schemas.microsoft.com/office/drawing/2014/main" id="{B0A99485-C3DF-360A-7DE3-B0519E74CAD5}"/>
              </a:ext>
            </a:extLst>
          </p:cNvPr>
          <p:cNvSpPr/>
          <p:nvPr/>
        </p:nvSpPr>
        <p:spPr bwMode="white">
          <a:xfrm>
            <a:off x="2423592" y="4221088"/>
            <a:ext cx="2160240" cy="129614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DC32C-995D-67E8-8542-09C575AE0D40}"/>
              </a:ext>
            </a:extLst>
          </p:cNvPr>
          <p:cNvSpPr/>
          <p:nvPr/>
        </p:nvSpPr>
        <p:spPr bwMode="white">
          <a:xfrm>
            <a:off x="4832911" y="4785148"/>
            <a:ext cx="377789" cy="23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2F76F9-F596-BE81-799F-6FBC159F1CB6}"/>
              </a:ext>
            </a:extLst>
          </p:cNvPr>
          <p:cNvSpPr/>
          <p:nvPr/>
        </p:nvSpPr>
        <p:spPr bwMode="white">
          <a:xfrm>
            <a:off x="5834698" y="4725144"/>
            <a:ext cx="906100" cy="473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8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B681E-75CB-F016-20F2-6102D8F59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51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71C1BF-D5A9-B845-E6EA-4ABCEBCD1396}"/>
              </a:ext>
            </a:extLst>
          </p:cNvPr>
          <p:cNvSpPr/>
          <p:nvPr/>
        </p:nvSpPr>
        <p:spPr bwMode="white">
          <a:xfrm>
            <a:off x="10462857" y="3825820"/>
            <a:ext cx="371427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48823-323E-1E5B-8CCD-59B24AE24D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2615912" y="1535180"/>
            <a:ext cx="6960176" cy="378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4921F-766A-F16A-AAF0-8A6DB8898E6E}"/>
              </a:ext>
            </a:extLst>
          </p:cNvPr>
          <p:cNvSpPr/>
          <p:nvPr/>
        </p:nvSpPr>
        <p:spPr bwMode="white">
          <a:xfrm>
            <a:off x="3564917" y="2737224"/>
            <a:ext cx="1438095" cy="75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>
            <a:extLst>
              <a:ext uri="{FF2B5EF4-FFF2-40B4-BE49-F238E27FC236}">
                <a16:creationId xmlns:a16="http://schemas.microsoft.com/office/drawing/2014/main" id="{4D21E8C5-C200-177F-F7D4-4813CF8D0469}"/>
              </a:ext>
            </a:extLst>
          </p:cNvPr>
          <p:cNvSpPr/>
          <p:nvPr/>
        </p:nvSpPr>
        <p:spPr bwMode="white">
          <a:xfrm>
            <a:off x="6720672" y="1988838"/>
            <a:ext cx="2279351" cy="1859317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五边形 9">
            <a:extLst>
              <a:ext uri="{FF2B5EF4-FFF2-40B4-BE49-F238E27FC236}">
                <a16:creationId xmlns:a16="http://schemas.microsoft.com/office/drawing/2014/main" id="{A1B0D630-F4ED-C113-C975-7A4AB30B95A2}"/>
              </a:ext>
            </a:extLst>
          </p:cNvPr>
          <p:cNvSpPr/>
          <p:nvPr/>
        </p:nvSpPr>
        <p:spPr bwMode="white">
          <a:xfrm>
            <a:off x="5171465" y="2289483"/>
            <a:ext cx="1463949" cy="1545486"/>
          </a:xfrm>
          <a:custGeom>
            <a:avLst/>
            <a:gdLst>
              <a:gd name="connsiteX0" fmla="*/ 2 w 1438095"/>
              <a:gd name="connsiteY0" fmla="*/ 576587 h 1509527"/>
              <a:gd name="connsiteX1" fmla="*/ 719048 w 1438095"/>
              <a:gd name="connsiteY1" fmla="*/ 0 h 1509527"/>
              <a:gd name="connsiteX2" fmla="*/ 1438093 w 1438095"/>
              <a:gd name="connsiteY2" fmla="*/ 576587 h 1509527"/>
              <a:gd name="connsiteX3" fmla="*/ 1163442 w 1438095"/>
              <a:gd name="connsiteY3" fmla="*/ 1509523 h 1509527"/>
              <a:gd name="connsiteX4" fmla="*/ 274653 w 1438095"/>
              <a:gd name="connsiteY4" fmla="*/ 1509523 h 1509527"/>
              <a:gd name="connsiteX5" fmla="*/ 2 w 1438095"/>
              <a:gd name="connsiteY5" fmla="*/ 576587 h 1509527"/>
              <a:gd name="connsiteX0" fmla="*/ 0 w 1482541"/>
              <a:gd name="connsiteY0" fmla="*/ 817887 h 1509523"/>
              <a:gd name="connsiteX1" fmla="*/ 763496 w 1482541"/>
              <a:gd name="connsiteY1" fmla="*/ 0 h 1509523"/>
              <a:gd name="connsiteX2" fmla="*/ 1482541 w 1482541"/>
              <a:gd name="connsiteY2" fmla="*/ 576587 h 1509523"/>
              <a:gd name="connsiteX3" fmla="*/ 1207890 w 1482541"/>
              <a:gd name="connsiteY3" fmla="*/ 1509523 h 1509523"/>
              <a:gd name="connsiteX4" fmla="*/ 319101 w 1482541"/>
              <a:gd name="connsiteY4" fmla="*/ 1509523 h 1509523"/>
              <a:gd name="connsiteX5" fmla="*/ 0 w 1482541"/>
              <a:gd name="connsiteY5" fmla="*/ 817887 h 1509523"/>
              <a:gd name="connsiteX0" fmla="*/ 0 w 1482541"/>
              <a:gd name="connsiteY0" fmla="*/ 817887 h 1509523"/>
              <a:gd name="connsiteX1" fmla="*/ 763496 w 1482541"/>
              <a:gd name="connsiteY1" fmla="*/ 0 h 1509523"/>
              <a:gd name="connsiteX2" fmla="*/ 1482541 w 1482541"/>
              <a:gd name="connsiteY2" fmla="*/ 576587 h 1509523"/>
              <a:gd name="connsiteX3" fmla="*/ 1207890 w 1482541"/>
              <a:gd name="connsiteY3" fmla="*/ 1509523 h 1509523"/>
              <a:gd name="connsiteX4" fmla="*/ 306401 w 1482541"/>
              <a:gd name="connsiteY4" fmla="*/ 1426973 h 1509523"/>
              <a:gd name="connsiteX5" fmla="*/ 0 w 1482541"/>
              <a:gd name="connsiteY5" fmla="*/ 817887 h 1509523"/>
              <a:gd name="connsiteX0" fmla="*/ 0 w 1234891"/>
              <a:gd name="connsiteY0" fmla="*/ 817887 h 1509523"/>
              <a:gd name="connsiteX1" fmla="*/ 763496 w 1234891"/>
              <a:gd name="connsiteY1" fmla="*/ 0 h 1509523"/>
              <a:gd name="connsiteX2" fmla="*/ 1234891 w 1234891"/>
              <a:gd name="connsiteY2" fmla="*/ 24137 h 1509523"/>
              <a:gd name="connsiteX3" fmla="*/ 1207890 w 1234891"/>
              <a:gd name="connsiteY3" fmla="*/ 1509523 h 1509523"/>
              <a:gd name="connsiteX4" fmla="*/ 306401 w 1234891"/>
              <a:gd name="connsiteY4" fmla="*/ 1426973 h 1509523"/>
              <a:gd name="connsiteX5" fmla="*/ 0 w 1234891"/>
              <a:gd name="connsiteY5" fmla="*/ 817887 h 1509523"/>
              <a:gd name="connsiteX0" fmla="*/ 0 w 1344648"/>
              <a:gd name="connsiteY0" fmla="*/ 817887 h 1509523"/>
              <a:gd name="connsiteX1" fmla="*/ 763496 w 1344648"/>
              <a:gd name="connsiteY1" fmla="*/ 0 h 1509523"/>
              <a:gd name="connsiteX2" fmla="*/ 1234891 w 1344648"/>
              <a:gd name="connsiteY2" fmla="*/ 24137 h 1509523"/>
              <a:gd name="connsiteX3" fmla="*/ 1207890 w 1344648"/>
              <a:gd name="connsiteY3" fmla="*/ 1509523 h 1509523"/>
              <a:gd name="connsiteX4" fmla="*/ 306401 w 1344648"/>
              <a:gd name="connsiteY4" fmla="*/ 1426973 h 1509523"/>
              <a:gd name="connsiteX5" fmla="*/ 0 w 1344648"/>
              <a:gd name="connsiteY5" fmla="*/ 817887 h 1509523"/>
              <a:gd name="connsiteX0" fmla="*/ 0 w 1351024"/>
              <a:gd name="connsiteY0" fmla="*/ 817887 h 1426973"/>
              <a:gd name="connsiteX1" fmla="*/ 763496 w 1351024"/>
              <a:gd name="connsiteY1" fmla="*/ 0 h 1426973"/>
              <a:gd name="connsiteX2" fmla="*/ 1234891 w 1351024"/>
              <a:gd name="connsiteY2" fmla="*/ 24137 h 1426973"/>
              <a:gd name="connsiteX3" fmla="*/ 1233290 w 1351024"/>
              <a:gd name="connsiteY3" fmla="*/ 1395223 h 1426973"/>
              <a:gd name="connsiteX4" fmla="*/ 306401 w 1351024"/>
              <a:gd name="connsiteY4" fmla="*/ 1426973 h 1426973"/>
              <a:gd name="connsiteX5" fmla="*/ 0 w 1351024"/>
              <a:gd name="connsiteY5" fmla="*/ 817887 h 1426973"/>
              <a:gd name="connsiteX0" fmla="*/ 0 w 1463949"/>
              <a:gd name="connsiteY0" fmla="*/ 817887 h 1426973"/>
              <a:gd name="connsiteX1" fmla="*/ 763496 w 1463949"/>
              <a:gd name="connsiteY1" fmla="*/ 0 h 1426973"/>
              <a:gd name="connsiteX2" fmla="*/ 1234891 w 1463949"/>
              <a:gd name="connsiteY2" fmla="*/ 24137 h 1426973"/>
              <a:gd name="connsiteX3" fmla="*/ 1233290 w 1463949"/>
              <a:gd name="connsiteY3" fmla="*/ 1395223 h 1426973"/>
              <a:gd name="connsiteX4" fmla="*/ 306401 w 1463949"/>
              <a:gd name="connsiteY4" fmla="*/ 1426973 h 1426973"/>
              <a:gd name="connsiteX5" fmla="*/ 0 w 1463949"/>
              <a:gd name="connsiteY5" fmla="*/ 817887 h 1426973"/>
              <a:gd name="connsiteX0" fmla="*/ 0 w 1463949"/>
              <a:gd name="connsiteY0" fmla="*/ 817887 h 1426973"/>
              <a:gd name="connsiteX1" fmla="*/ 763496 w 1463949"/>
              <a:gd name="connsiteY1" fmla="*/ 0 h 1426973"/>
              <a:gd name="connsiteX2" fmla="*/ 1234891 w 1463949"/>
              <a:gd name="connsiteY2" fmla="*/ 24137 h 1426973"/>
              <a:gd name="connsiteX3" fmla="*/ 1233290 w 1463949"/>
              <a:gd name="connsiteY3" fmla="*/ 1395223 h 1426973"/>
              <a:gd name="connsiteX4" fmla="*/ 306401 w 1463949"/>
              <a:gd name="connsiteY4" fmla="*/ 1426973 h 1426973"/>
              <a:gd name="connsiteX5" fmla="*/ 0 w 1463949"/>
              <a:gd name="connsiteY5" fmla="*/ 817887 h 1426973"/>
              <a:gd name="connsiteX0" fmla="*/ 0 w 1463949"/>
              <a:gd name="connsiteY0" fmla="*/ 839722 h 1448808"/>
              <a:gd name="connsiteX1" fmla="*/ 763496 w 1463949"/>
              <a:gd name="connsiteY1" fmla="*/ 21835 h 1448808"/>
              <a:gd name="connsiteX2" fmla="*/ 1234891 w 1463949"/>
              <a:gd name="connsiteY2" fmla="*/ 45972 h 1448808"/>
              <a:gd name="connsiteX3" fmla="*/ 1233290 w 1463949"/>
              <a:gd name="connsiteY3" fmla="*/ 1417058 h 1448808"/>
              <a:gd name="connsiteX4" fmla="*/ 306401 w 1463949"/>
              <a:gd name="connsiteY4" fmla="*/ 1448808 h 1448808"/>
              <a:gd name="connsiteX5" fmla="*/ 0 w 1463949"/>
              <a:gd name="connsiteY5" fmla="*/ 839722 h 1448808"/>
              <a:gd name="connsiteX0" fmla="*/ 0 w 1463949"/>
              <a:gd name="connsiteY0" fmla="*/ 862452 h 1471538"/>
              <a:gd name="connsiteX1" fmla="*/ 763496 w 1463949"/>
              <a:gd name="connsiteY1" fmla="*/ 44565 h 1471538"/>
              <a:gd name="connsiteX2" fmla="*/ 1234891 w 1463949"/>
              <a:gd name="connsiteY2" fmla="*/ 68702 h 1471538"/>
              <a:gd name="connsiteX3" fmla="*/ 1233290 w 1463949"/>
              <a:gd name="connsiteY3" fmla="*/ 1439788 h 1471538"/>
              <a:gd name="connsiteX4" fmla="*/ 306401 w 1463949"/>
              <a:gd name="connsiteY4" fmla="*/ 1471538 h 1471538"/>
              <a:gd name="connsiteX5" fmla="*/ 0 w 1463949"/>
              <a:gd name="connsiteY5" fmla="*/ 862452 h 1471538"/>
              <a:gd name="connsiteX0" fmla="*/ 0 w 1463949"/>
              <a:gd name="connsiteY0" fmla="*/ 949232 h 1558318"/>
              <a:gd name="connsiteX1" fmla="*/ 769846 w 1463949"/>
              <a:gd name="connsiteY1" fmla="*/ 29745 h 1558318"/>
              <a:gd name="connsiteX2" fmla="*/ 1234891 w 1463949"/>
              <a:gd name="connsiteY2" fmla="*/ 155482 h 1558318"/>
              <a:gd name="connsiteX3" fmla="*/ 1233290 w 1463949"/>
              <a:gd name="connsiteY3" fmla="*/ 1526568 h 1558318"/>
              <a:gd name="connsiteX4" fmla="*/ 306401 w 1463949"/>
              <a:gd name="connsiteY4" fmla="*/ 1558318 h 1558318"/>
              <a:gd name="connsiteX5" fmla="*/ 0 w 1463949"/>
              <a:gd name="connsiteY5" fmla="*/ 949232 h 1558318"/>
              <a:gd name="connsiteX0" fmla="*/ 0 w 1463949"/>
              <a:gd name="connsiteY0" fmla="*/ 936400 h 1545486"/>
              <a:gd name="connsiteX1" fmla="*/ 769846 w 1463949"/>
              <a:gd name="connsiteY1" fmla="*/ 16913 h 1545486"/>
              <a:gd name="connsiteX2" fmla="*/ 1234891 w 1463949"/>
              <a:gd name="connsiteY2" fmla="*/ 142650 h 1545486"/>
              <a:gd name="connsiteX3" fmla="*/ 1233290 w 1463949"/>
              <a:gd name="connsiteY3" fmla="*/ 1513736 h 1545486"/>
              <a:gd name="connsiteX4" fmla="*/ 306401 w 1463949"/>
              <a:gd name="connsiteY4" fmla="*/ 1545486 h 1545486"/>
              <a:gd name="connsiteX5" fmla="*/ 0 w 1463949"/>
              <a:gd name="connsiteY5" fmla="*/ 936400 h 1545486"/>
              <a:gd name="connsiteX0" fmla="*/ 0 w 1463949"/>
              <a:gd name="connsiteY0" fmla="*/ 936400 h 1545486"/>
              <a:gd name="connsiteX1" fmla="*/ 769846 w 1463949"/>
              <a:gd name="connsiteY1" fmla="*/ 16913 h 1545486"/>
              <a:gd name="connsiteX2" fmla="*/ 1234891 w 1463949"/>
              <a:gd name="connsiteY2" fmla="*/ 142650 h 1545486"/>
              <a:gd name="connsiteX3" fmla="*/ 1233290 w 1463949"/>
              <a:gd name="connsiteY3" fmla="*/ 1513736 h 1545486"/>
              <a:gd name="connsiteX4" fmla="*/ 306401 w 1463949"/>
              <a:gd name="connsiteY4" fmla="*/ 1545486 h 1545486"/>
              <a:gd name="connsiteX5" fmla="*/ 0 w 1463949"/>
              <a:gd name="connsiteY5" fmla="*/ 936400 h 154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3949" h="1545486">
                <a:moveTo>
                  <a:pt x="0" y="936400"/>
                </a:moveTo>
                <a:cubicBezTo>
                  <a:pt x="44949" y="231971"/>
                  <a:pt x="369297" y="-78758"/>
                  <a:pt x="769846" y="16913"/>
                </a:cubicBezTo>
                <a:cubicBezTo>
                  <a:pt x="1015878" y="40834"/>
                  <a:pt x="1077759" y="134604"/>
                  <a:pt x="1234891" y="142650"/>
                </a:cubicBezTo>
                <a:cubicBezTo>
                  <a:pt x="1492591" y="713979"/>
                  <a:pt x="1585190" y="1190057"/>
                  <a:pt x="1233290" y="1513736"/>
                </a:cubicBezTo>
                <a:lnTo>
                  <a:pt x="306401" y="1545486"/>
                </a:lnTo>
                <a:cubicBezTo>
                  <a:pt x="204267" y="1342457"/>
                  <a:pt x="48159" y="1155304"/>
                  <a:pt x="0" y="936400"/>
                </a:cubicBez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686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B6433-3B83-8ECB-F106-77129141A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29186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D696F-DB34-4662-73CF-9BD48F611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798" y="578161"/>
            <a:ext cx="9865096" cy="31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866FEA8-B92C-6052-DF1F-56DF620678D2}"/>
              </a:ext>
            </a:extLst>
          </p:cNvPr>
          <p:cNvGrpSpPr/>
          <p:nvPr/>
        </p:nvGrpSpPr>
        <p:grpSpPr>
          <a:xfrm>
            <a:off x="1494020" y="3680981"/>
            <a:ext cx="9645954" cy="2912293"/>
            <a:chOff x="1314000" y="1079973"/>
            <a:chExt cx="9645954" cy="2912293"/>
          </a:xfrm>
        </p:grpSpPr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2095851B-00F2-96B3-EDAE-A23605D19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4000" y="1079973"/>
              <a:ext cx="9612014" cy="2123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B9E33FAE-BE9C-F325-CA69-26B3B1DEB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7905" y="3203221"/>
              <a:ext cx="9612049" cy="78904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0930A-09E6-1E92-4B89-3D1AA874F82D}"/>
              </a:ext>
            </a:extLst>
          </p:cNvPr>
          <p:cNvSpPr/>
          <p:nvPr/>
        </p:nvSpPr>
        <p:spPr bwMode="white">
          <a:xfrm>
            <a:off x="1460115" y="3850840"/>
            <a:ext cx="9048294" cy="117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12D151-347E-2A30-61D4-2D3780B3CBD8}"/>
              </a:ext>
            </a:extLst>
          </p:cNvPr>
          <p:cNvSpPr/>
          <p:nvPr/>
        </p:nvSpPr>
        <p:spPr bwMode="white">
          <a:xfrm>
            <a:off x="1517602" y="5162746"/>
            <a:ext cx="7901327" cy="64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D6B5C-ECBB-8515-7A8C-C04392A48D65}"/>
              </a:ext>
            </a:extLst>
          </p:cNvPr>
          <p:cNvSpPr/>
          <p:nvPr/>
        </p:nvSpPr>
        <p:spPr bwMode="white">
          <a:xfrm>
            <a:off x="1494021" y="5974087"/>
            <a:ext cx="3566985" cy="48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</p:spTree>
    <p:extLst>
      <p:ext uri="{BB962C8B-B14F-4D97-AF65-F5344CB8AC3E}">
        <p14:creationId xmlns:p14="http://schemas.microsoft.com/office/powerpoint/2010/main" val="359813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4D028-7288-E567-9C14-158BC5C86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7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24057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F0028-8D52-E265-8A42-123DE421A9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3609"/>
            <a:ext cx="10800000" cy="24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2097058-5344-9887-E6E6-C9C132D6D4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284984"/>
            <a:ext cx="10800000" cy="18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33F683-A340-48C3-7346-58A8F5760C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67659" r="6534"/>
          <a:stretch/>
        </p:blipFill>
        <p:spPr>
          <a:xfrm>
            <a:off x="2351584" y="4869160"/>
            <a:ext cx="8136905" cy="186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9223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37FBA-86E8-FB0E-8407-5CA55D587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05" y="964519"/>
            <a:ext cx="10800000" cy="14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373A9-8713-7C2C-D45F-29CD520DC6E2}"/>
              </a:ext>
            </a:extLst>
          </p:cNvPr>
          <p:cNvSpPr/>
          <p:nvPr/>
        </p:nvSpPr>
        <p:spPr bwMode="white">
          <a:xfrm>
            <a:off x="712509" y="1060098"/>
            <a:ext cx="5428571" cy="42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A04E6-5DEE-C59C-8336-2F037A99F3E7}"/>
              </a:ext>
            </a:extLst>
          </p:cNvPr>
          <p:cNvSpPr/>
          <p:nvPr/>
        </p:nvSpPr>
        <p:spPr bwMode="white">
          <a:xfrm>
            <a:off x="712509" y="1853411"/>
            <a:ext cx="7114285" cy="42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99C384-9D4E-2919-349E-ACDAED6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73399"/>
            <a:ext cx="10800000" cy="225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1412BA-97E1-DE0A-BA48-BCFF438AEC10}"/>
              </a:ext>
            </a:extLst>
          </p:cNvPr>
          <p:cNvSpPr/>
          <p:nvPr/>
        </p:nvSpPr>
        <p:spPr bwMode="white">
          <a:xfrm>
            <a:off x="750605" y="2523163"/>
            <a:ext cx="4913347" cy="63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998BF6-93BC-5987-16CA-8C6FD74711AF}"/>
              </a:ext>
            </a:extLst>
          </p:cNvPr>
          <p:cNvSpPr/>
          <p:nvPr/>
        </p:nvSpPr>
        <p:spPr bwMode="white">
          <a:xfrm>
            <a:off x="696001" y="3230454"/>
            <a:ext cx="10152528" cy="149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A7B2803-E2F0-29EF-A1BF-ACCAE760D7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3" t="67659" r="6534"/>
          <a:stretch/>
        </p:blipFill>
        <p:spPr>
          <a:xfrm>
            <a:off x="2207568" y="4797152"/>
            <a:ext cx="8136905" cy="186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077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5D2C0-E8CA-BB9A-681C-2DDE6D0463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29149"/>
            <a:ext cx="10800000" cy="319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274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5FAA7-6553-D0A4-1C88-0A8A2A1F7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771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F8E98-1492-8586-9624-0E65EEB73728}"/>
              </a:ext>
            </a:extLst>
          </p:cNvPr>
          <p:cNvSpPr/>
          <p:nvPr/>
        </p:nvSpPr>
        <p:spPr bwMode="white">
          <a:xfrm>
            <a:off x="9676952" y="3647915"/>
            <a:ext cx="304761" cy="3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D2EB80-8232-51D2-6066-617D717D2BBD}"/>
              </a:ext>
            </a:extLst>
          </p:cNvPr>
          <p:cNvSpPr/>
          <p:nvPr/>
        </p:nvSpPr>
        <p:spPr bwMode="white">
          <a:xfrm>
            <a:off x="3362666" y="4790811"/>
            <a:ext cx="333333" cy="3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1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612F9-3B30-18EC-80F0-058E4794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20688"/>
            <a:ext cx="8327141" cy="61632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BF9C81-4C0A-673C-5F67-7CAD1A6EC7AA}"/>
              </a:ext>
            </a:extLst>
          </p:cNvPr>
          <p:cNvSpPr/>
          <p:nvPr/>
        </p:nvSpPr>
        <p:spPr bwMode="white">
          <a:xfrm>
            <a:off x="2266089" y="4308324"/>
            <a:ext cx="1740328" cy="32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756845-9676-1245-D941-83D5CB4B8C0D}"/>
              </a:ext>
            </a:extLst>
          </p:cNvPr>
          <p:cNvSpPr/>
          <p:nvPr/>
        </p:nvSpPr>
        <p:spPr bwMode="white">
          <a:xfrm>
            <a:off x="2273432" y="4830497"/>
            <a:ext cx="5716622" cy="77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D304B5-E39A-EED1-A816-69F06A7B0F10}"/>
              </a:ext>
            </a:extLst>
          </p:cNvPr>
          <p:cNvSpPr/>
          <p:nvPr/>
        </p:nvSpPr>
        <p:spPr bwMode="white">
          <a:xfrm>
            <a:off x="2310149" y="5869321"/>
            <a:ext cx="5679907" cy="77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</p:spTree>
    <p:extLst>
      <p:ext uri="{BB962C8B-B14F-4D97-AF65-F5344CB8AC3E}">
        <p14:creationId xmlns:p14="http://schemas.microsoft.com/office/powerpoint/2010/main" val="159244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C8778-31D1-9E98-6879-5903841D0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85"/>
          <a:stretch/>
        </p:blipFill>
        <p:spPr>
          <a:xfrm>
            <a:off x="1055440" y="692696"/>
            <a:ext cx="10800000" cy="609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1285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C8778-31D1-9E98-6879-5903841D0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5"/>
          <a:stretch/>
        </p:blipFill>
        <p:spPr>
          <a:xfrm>
            <a:off x="696000" y="2276872"/>
            <a:ext cx="10800000" cy="252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6A0DE-88C1-9F6C-303C-674E6ECCD762}"/>
              </a:ext>
            </a:extLst>
          </p:cNvPr>
          <p:cNvSpPr/>
          <p:nvPr/>
        </p:nvSpPr>
        <p:spPr bwMode="white">
          <a:xfrm>
            <a:off x="10201056" y="2276871"/>
            <a:ext cx="828959" cy="7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53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24E8D-81AD-5F38-254A-DD0A630A3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93929"/>
            <a:ext cx="10800000" cy="4270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76FDD-D448-D340-2098-F036816F4B70}"/>
              </a:ext>
            </a:extLst>
          </p:cNvPr>
          <p:cNvSpPr/>
          <p:nvPr/>
        </p:nvSpPr>
        <p:spPr bwMode="white">
          <a:xfrm>
            <a:off x="10372190" y="1579875"/>
            <a:ext cx="419048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6BEAE-6B37-7666-3828-B82C7336F8C3}"/>
              </a:ext>
            </a:extLst>
          </p:cNvPr>
          <p:cNvSpPr/>
          <p:nvPr/>
        </p:nvSpPr>
        <p:spPr bwMode="white">
          <a:xfrm>
            <a:off x="10429333" y="3286026"/>
            <a:ext cx="333333" cy="38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43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2942405-154A-0EC1-9B8C-181AE115320E}"/>
              </a:ext>
            </a:extLst>
          </p:cNvPr>
          <p:cNvGrpSpPr/>
          <p:nvPr/>
        </p:nvGrpSpPr>
        <p:grpSpPr>
          <a:xfrm>
            <a:off x="696000" y="1224512"/>
            <a:ext cx="10800000" cy="4713052"/>
            <a:chOff x="696000" y="1224512"/>
            <a:chExt cx="10800000" cy="471305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D9B5A93-7728-6288-1918-6E665C9E3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224512"/>
              <a:ext cx="10800000" cy="83633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FF2F9276-3128-9F1B-7BC7-A7EBC6FE7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2060848"/>
              <a:ext cx="10800000" cy="387671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55BD8-BDE3-2239-D83B-C5969A93DB58}"/>
              </a:ext>
            </a:extLst>
          </p:cNvPr>
          <p:cNvSpPr/>
          <p:nvPr/>
        </p:nvSpPr>
        <p:spPr bwMode="white">
          <a:xfrm>
            <a:off x="10400761" y="1493677"/>
            <a:ext cx="361905" cy="39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8D9F40-0DAC-0057-A70E-CA7860BA34B8}"/>
              </a:ext>
            </a:extLst>
          </p:cNvPr>
          <p:cNvSpPr/>
          <p:nvPr/>
        </p:nvSpPr>
        <p:spPr bwMode="white">
          <a:xfrm>
            <a:off x="3551721" y="4977648"/>
            <a:ext cx="5201422" cy="73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1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5EBC1-8083-2BE2-F5A8-0B770FD3C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820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1B2C1F-55B4-34A5-3807-B4E933B77C99}"/>
              </a:ext>
            </a:extLst>
          </p:cNvPr>
          <p:cNvSpPr/>
          <p:nvPr/>
        </p:nvSpPr>
        <p:spPr bwMode="white">
          <a:xfrm>
            <a:off x="3695136" y="3797760"/>
            <a:ext cx="3384375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1FEFA8-604D-B0E6-1AD1-C7B0D104EC51}"/>
              </a:ext>
            </a:extLst>
          </p:cNvPr>
          <p:cNvSpPr/>
          <p:nvPr/>
        </p:nvSpPr>
        <p:spPr bwMode="white">
          <a:xfrm>
            <a:off x="4169879" y="4877880"/>
            <a:ext cx="5933969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CEC1A2-996E-6305-470C-6ABC4A573873}"/>
              </a:ext>
            </a:extLst>
          </p:cNvPr>
          <p:cNvSpPr/>
          <p:nvPr/>
        </p:nvSpPr>
        <p:spPr bwMode="white">
          <a:xfrm>
            <a:off x="2471001" y="6175920"/>
            <a:ext cx="1781630" cy="42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1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