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00" y="3169866"/>
            <a:ext cx="12060000" cy="5182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57" y="692696"/>
            <a:ext cx="9611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3" t="5105" r="5323" b="36183"/>
          <a:stretch>
            <a:fillRect/>
          </a:stretch>
        </p:blipFill>
        <p:spPr>
          <a:xfrm>
            <a:off x="7464152" y="5544234"/>
            <a:ext cx="3240360" cy="124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3472" y="620688"/>
            <a:ext cx="10050610" cy="6048672"/>
            <a:chOff x="1167729" y="1006823"/>
            <a:chExt cx="10050610" cy="604867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7729" y="1006823"/>
              <a:ext cx="10044000" cy="262343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345" y="3483144"/>
              <a:ext cx="10043994" cy="174645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324"/>
            <a:stretch>
              <a:fillRect/>
            </a:stretch>
          </p:blipFill>
          <p:spPr>
            <a:xfrm>
              <a:off x="1888108" y="5200758"/>
              <a:ext cx="8906660" cy="185473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755984"/>
            <a:ext cx="10800000" cy="429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928" y="889582"/>
            <a:ext cx="10310640" cy="416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3" t="5105" r="5323" b="36183"/>
          <a:stretch>
            <a:fillRect/>
          </a:stretch>
        </p:blipFill>
        <p:spPr>
          <a:xfrm>
            <a:off x="4223792" y="4941168"/>
            <a:ext cx="4132630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1824"/>
            <a:ext cx="10800000" cy="439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714" y="1188032"/>
            <a:ext cx="8098598" cy="138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392" y="2852936"/>
            <a:ext cx="10441160" cy="2449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3" t="5105" r="5323" b="36183"/>
          <a:stretch>
            <a:fillRect/>
          </a:stretch>
        </p:blipFill>
        <p:spPr>
          <a:xfrm>
            <a:off x="4151784" y="5085184"/>
            <a:ext cx="4132630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7621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2782" y="3699909"/>
            <a:ext cx="1756994" cy="37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51585" y="3600458"/>
            <a:ext cx="3024336" cy="953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9776" y="3600458"/>
            <a:ext cx="2261050" cy="45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207568" y="4293096"/>
            <a:ext cx="3384376" cy="48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600058" y="4553685"/>
            <a:ext cx="3024336" cy="81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322782" y="4886896"/>
            <a:ext cx="4061250" cy="10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279576" y="6093295"/>
            <a:ext cx="3888432" cy="60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667" y="908720"/>
            <a:ext cx="842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16" y="495975"/>
            <a:ext cx="7668010" cy="307747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2868468" y="685357"/>
            <a:ext cx="7269428" cy="2270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22" tIns="32461" rIns="64922" bIns="32461" rtlCol="0" anchor="ctr"/>
          <a:lstStyle/>
          <a:p>
            <a:pPr algn="ctr"/>
            <a:endParaRPr lang="zh-CN" altLang="en-US" sz="1420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95506" y="3050890"/>
            <a:ext cx="4978376" cy="52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22" tIns="32461" rIns="64922" bIns="32461" rtlCol="0" anchor="ctr"/>
          <a:lstStyle/>
          <a:p>
            <a:pPr algn="ctr"/>
            <a:endParaRPr lang="zh-CN" altLang="en-US" sz="1420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16" y="3573452"/>
            <a:ext cx="7668000" cy="309008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20" name="矩形 19"/>
          <p:cNvSpPr/>
          <p:nvPr/>
        </p:nvSpPr>
        <p:spPr bwMode="white">
          <a:xfrm>
            <a:off x="2751500" y="3573452"/>
            <a:ext cx="5832648" cy="92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22" tIns="32461" rIns="64922" bIns="32461" rtlCol="0" anchor="ctr"/>
          <a:lstStyle/>
          <a:p>
            <a:pPr algn="ctr"/>
            <a:endParaRPr lang="zh-CN" altLang="en-US" sz="142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68468" y="4581564"/>
            <a:ext cx="3627448" cy="43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22" tIns="32461" rIns="64922" bIns="32461" rtlCol="0" anchor="ctr"/>
          <a:lstStyle/>
          <a:p>
            <a:pPr algn="ctr"/>
            <a:endParaRPr lang="zh-CN" altLang="en-US" sz="142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868468" y="5158439"/>
            <a:ext cx="5204358" cy="75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22" tIns="32461" rIns="64922" bIns="32461" rtlCol="0" anchor="ctr"/>
          <a:lstStyle/>
          <a:p>
            <a:pPr algn="ctr"/>
            <a:endParaRPr lang="zh-CN" altLang="en-US" sz="142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91512" y="6053669"/>
            <a:ext cx="5936652" cy="55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22" tIns="32461" rIns="64922" bIns="32461" rtlCol="0" anchor="ctr"/>
          <a:lstStyle/>
          <a:p>
            <a:pPr algn="ctr"/>
            <a:endParaRPr lang="zh-CN" altLang="en-US" sz="14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03" y="836712"/>
            <a:ext cx="1037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2309" y="974072"/>
            <a:ext cx="9373034" cy="200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2309" y="3221697"/>
            <a:ext cx="852623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2309" y="4463038"/>
            <a:ext cx="7860866" cy="63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2309" y="5323834"/>
            <a:ext cx="9877090" cy="12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0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7" t="68575" r="20909"/>
          <a:stretch>
            <a:fillRect/>
          </a:stretch>
        </p:blipFill>
        <p:spPr>
          <a:xfrm>
            <a:off x="6093792" y="5838443"/>
            <a:ext cx="4968552" cy="821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00000"/>
            <a:ext cx="10815374" cy="5412135"/>
            <a:chOff x="720000" y="900000"/>
            <a:chExt cx="10815374" cy="541213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185373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74" y="2636912"/>
              <a:ext cx="10800000" cy="36752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000" y="836712"/>
            <a:ext cx="805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69" y="1052845"/>
            <a:ext cx="10800000" cy="239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73" y="1224507"/>
            <a:ext cx="7142288" cy="66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769" y="1932296"/>
            <a:ext cx="4694016" cy="66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2263" y="1927086"/>
            <a:ext cx="3091425" cy="67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7769" y="2816925"/>
            <a:ext cx="5880056" cy="67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7" t="68575" r="20909"/>
          <a:stretch>
            <a:fillRect/>
          </a:stretch>
        </p:blipFill>
        <p:spPr>
          <a:xfrm>
            <a:off x="3863037" y="4005833"/>
            <a:ext cx="4968552" cy="821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80" y="836712"/>
            <a:ext cx="918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168" y="1002220"/>
            <a:ext cx="5485358" cy="49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167" y="1695893"/>
            <a:ext cx="4904357" cy="52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7167" y="2393583"/>
            <a:ext cx="6378323" cy="52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505" y="3049359"/>
            <a:ext cx="5303075" cy="89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7168" y="4229808"/>
            <a:ext cx="45443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7168" y="4990402"/>
            <a:ext cx="7640660" cy="160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7" t="68575" r="20909"/>
          <a:stretch>
            <a:fillRect/>
          </a:stretch>
        </p:blipFill>
        <p:spPr>
          <a:xfrm>
            <a:off x="6887542" y="3285743"/>
            <a:ext cx="4968552" cy="821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584568"/>
            <a:ext cx="10800000" cy="427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41363"/>
            <a:ext cx="10800000" cy="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589240"/>
            <a:ext cx="10800000" cy="111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06865"/>
            <a:ext cx="10800000" cy="3835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1006865"/>
            <a:ext cx="5918152" cy="6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04" y="1862913"/>
            <a:ext cx="64942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904" y="2743777"/>
            <a:ext cx="60621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7008" y="3640460"/>
            <a:ext cx="4333976" cy="101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2" t="71551"/>
          <a:stretch>
            <a:fillRect/>
          </a:stretch>
        </p:blipFill>
        <p:spPr>
          <a:xfrm>
            <a:off x="2135213" y="4725937"/>
            <a:ext cx="9096667" cy="121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87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1196753"/>
            <a:ext cx="6710240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904" y="2226718"/>
            <a:ext cx="3325864" cy="4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904" y="3075487"/>
            <a:ext cx="3291575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904" y="3924256"/>
            <a:ext cx="4477992" cy="41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904" y="4763488"/>
            <a:ext cx="4431825" cy="38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7904" y="5455659"/>
            <a:ext cx="4766024" cy="6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2" t="71551" r="12216"/>
          <a:stretch>
            <a:fillRect/>
          </a:stretch>
        </p:blipFill>
        <p:spPr>
          <a:xfrm>
            <a:off x="4943475" y="2726055"/>
            <a:ext cx="6900545" cy="108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9" y="876797"/>
            <a:ext cx="10441160" cy="463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7"/>
          <a:stretch>
            <a:fillRect/>
          </a:stretch>
        </p:blipFill>
        <p:spPr>
          <a:xfrm>
            <a:off x="1030869" y="5293058"/>
            <a:ext cx="10441160" cy="140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471" y="5373216"/>
            <a:ext cx="5310553" cy="61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109" y="6081268"/>
            <a:ext cx="5310553" cy="61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602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026" y="876910"/>
            <a:ext cx="7285606" cy="55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4026" y="1811976"/>
            <a:ext cx="9013798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4026" y="2588080"/>
            <a:ext cx="5341390" cy="54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4026" y="3457691"/>
            <a:ext cx="5917454" cy="55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4026" y="4256740"/>
            <a:ext cx="3300330" cy="47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53810" y="4289351"/>
            <a:ext cx="3625235" cy="55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74026" y="5140807"/>
            <a:ext cx="271132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74026" y="5982366"/>
            <a:ext cx="3300331" cy="402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3" t="79914" r="11308" b="-120"/>
          <a:stretch>
            <a:fillRect/>
          </a:stretch>
        </p:blipFill>
        <p:spPr>
          <a:xfrm>
            <a:off x="4211755" y="5241783"/>
            <a:ext cx="6996813" cy="86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5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700808"/>
            <a:ext cx="10800000" cy="371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908720"/>
            <a:ext cx="7908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1681" y="880481"/>
            <a:ext cx="6292591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1681" y="1585956"/>
            <a:ext cx="5069893" cy="3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208" y="2137521"/>
            <a:ext cx="3286744" cy="37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51680" y="2835701"/>
            <a:ext cx="4924440" cy="68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1680" y="3757300"/>
            <a:ext cx="6076567" cy="37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77208" y="4448500"/>
            <a:ext cx="2422648" cy="37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251681" y="5069883"/>
            <a:ext cx="2691855" cy="3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51681" y="5691265"/>
            <a:ext cx="7259640" cy="28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51681" y="6326610"/>
            <a:ext cx="4170283" cy="2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8" t="71697" r="7990"/>
          <a:stretch>
            <a:fillRect/>
          </a:stretch>
        </p:blipFill>
        <p:spPr>
          <a:xfrm>
            <a:off x="5257006" y="4546837"/>
            <a:ext cx="6480720" cy="79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15" grpId="0" animBg="1"/>
      <p:bldP spid="19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2024-08-10T18:16:03Z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