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5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2997200"/>
            <a:ext cx="7929880" cy="1049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"/>
          <a:stretch>
            <a:fillRect/>
          </a:stretch>
        </p:blipFill>
        <p:spPr>
          <a:xfrm>
            <a:off x="2063750" y="647065"/>
            <a:ext cx="8162290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2"/>
          <a:stretch>
            <a:fillRect/>
          </a:stretch>
        </p:blipFill>
        <p:spPr>
          <a:xfrm>
            <a:off x="1427780" y="980728"/>
            <a:ext cx="9336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3620" y="3077680"/>
            <a:ext cx="93706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1172" y="3797760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389668" y="3869768"/>
            <a:ext cx="5798488" cy="47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31172" y="4445832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83764" y="5126985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75188" y="5808138"/>
            <a:ext cx="4620812" cy="93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7" grpId="0" animBg="1"/>
      <p:bldP spid="28" grpId="0" animBg="1"/>
      <p:bldP spid="29" grpId="0" animBg="1"/>
      <p:bldP spid="3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2024-08-10T18:58:47Z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