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5C1467-C25B-E04F-5D4A-9FBFA8EDDE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893" y="2961000"/>
            <a:ext cx="7914214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F92B9-6D11-0DC6-E31B-3CDCEAA61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30194"/>
            <a:ext cx="10800000" cy="399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18AA04-DA77-72AA-EC1A-BC5D6371D06D}"/>
              </a:ext>
            </a:extLst>
          </p:cNvPr>
          <p:cNvSpPr/>
          <p:nvPr/>
        </p:nvSpPr>
        <p:spPr bwMode="white">
          <a:xfrm>
            <a:off x="657904" y="2807066"/>
            <a:ext cx="455000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F62F94-AA69-A88E-AB2C-7038F7F01A59}"/>
              </a:ext>
            </a:extLst>
          </p:cNvPr>
          <p:cNvSpPr/>
          <p:nvPr/>
        </p:nvSpPr>
        <p:spPr bwMode="white">
          <a:xfrm>
            <a:off x="2183568" y="4275677"/>
            <a:ext cx="244827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11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4F9AB-7A9D-CFFC-2C5C-DF1E80222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52134"/>
            <a:ext cx="10800000" cy="45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C588C-F06A-60C9-FAFB-DB76442B9353}"/>
              </a:ext>
            </a:extLst>
          </p:cNvPr>
          <p:cNvSpPr/>
          <p:nvPr/>
        </p:nvSpPr>
        <p:spPr bwMode="white">
          <a:xfrm>
            <a:off x="6105523" y="5096160"/>
            <a:ext cx="314285" cy="38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77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F86CA-978A-20B8-6D46-D94E1A8837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90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AA19D8-B8CB-5B8A-55F7-B900886C662E}"/>
              </a:ext>
            </a:extLst>
          </p:cNvPr>
          <p:cNvSpPr/>
          <p:nvPr/>
        </p:nvSpPr>
        <p:spPr bwMode="white">
          <a:xfrm>
            <a:off x="1257343" y="4425760"/>
            <a:ext cx="10152961" cy="153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3E83DF-C804-367F-9B58-78DAFDBE4809}"/>
              </a:ext>
            </a:extLst>
          </p:cNvPr>
          <p:cNvSpPr/>
          <p:nvPr/>
        </p:nvSpPr>
        <p:spPr bwMode="white">
          <a:xfrm>
            <a:off x="1266770" y="6122651"/>
            <a:ext cx="6061610" cy="4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2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CC95F4-C0BC-12FC-0062-6C6BF8E139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7016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389EF3-A0FD-39D7-1FEA-4CFC35755E34}"/>
              </a:ext>
            </a:extLst>
          </p:cNvPr>
          <p:cNvSpPr/>
          <p:nvPr/>
        </p:nvSpPr>
        <p:spPr bwMode="white">
          <a:xfrm>
            <a:off x="2147404" y="3437720"/>
            <a:ext cx="601222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ABF15E0-D2F2-290C-8534-9EF5B2724516}"/>
              </a:ext>
            </a:extLst>
          </p:cNvPr>
          <p:cNvSpPr/>
          <p:nvPr/>
        </p:nvSpPr>
        <p:spPr bwMode="white">
          <a:xfrm>
            <a:off x="2176252" y="4589848"/>
            <a:ext cx="6012228" cy="85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D26D36F-D353-E50F-9949-34F6686FC133}"/>
              </a:ext>
            </a:extLst>
          </p:cNvPr>
          <p:cNvSpPr/>
          <p:nvPr/>
        </p:nvSpPr>
        <p:spPr bwMode="white">
          <a:xfrm>
            <a:off x="1966944" y="5653580"/>
            <a:ext cx="6012228" cy="85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8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5045A-D452-6495-37A8-CDC6ADB36D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407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D7B4CA-A633-512C-7522-4ACED0DEE5B1}"/>
              </a:ext>
            </a:extLst>
          </p:cNvPr>
          <p:cNvSpPr/>
          <p:nvPr/>
        </p:nvSpPr>
        <p:spPr bwMode="white">
          <a:xfrm>
            <a:off x="10457904" y="3185743"/>
            <a:ext cx="333334" cy="3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86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75A75-234A-1743-F624-17380F84FA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059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7EF48-4C1E-342B-2C43-2F7F3F9AD063}"/>
              </a:ext>
            </a:extLst>
          </p:cNvPr>
          <p:cNvSpPr/>
          <p:nvPr/>
        </p:nvSpPr>
        <p:spPr bwMode="white">
          <a:xfrm>
            <a:off x="9968433" y="3560389"/>
            <a:ext cx="310474" cy="35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44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725AF-2AD3-24B0-0EF1-C18AC93C75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817" y="677536"/>
            <a:ext cx="9026365" cy="61632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E35CD-42D2-239F-69A1-81FA8AF74603}"/>
              </a:ext>
            </a:extLst>
          </p:cNvPr>
          <p:cNvSpPr/>
          <p:nvPr/>
        </p:nvSpPr>
        <p:spPr bwMode="white">
          <a:xfrm>
            <a:off x="10258953" y="1704736"/>
            <a:ext cx="254711" cy="31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435D0D-7D3A-B92B-26E7-707A4C0F7EE1}"/>
              </a:ext>
            </a:extLst>
          </p:cNvPr>
          <p:cNvSpPr/>
          <p:nvPr/>
        </p:nvSpPr>
        <p:spPr bwMode="white">
          <a:xfrm>
            <a:off x="2259396" y="2429348"/>
            <a:ext cx="803935" cy="38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</p:spTree>
    <p:extLst>
      <p:ext uri="{BB962C8B-B14F-4D97-AF65-F5344CB8AC3E}">
        <p14:creationId xmlns:p14="http://schemas.microsoft.com/office/powerpoint/2010/main" val="282365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CE466-D7BD-1CB0-8A98-4E40006890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85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20EF0-CE00-F10F-6597-78DFD9E1CBF4}"/>
              </a:ext>
            </a:extLst>
          </p:cNvPr>
          <p:cNvSpPr/>
          <p:nvPr/>
        </p:nvSpPr>
        <p:spPr bwMode="white">
          <a:xfrm>
            <a:off x="6819809" y="5588424"/>
            <a:ext cx="1285713" cy="40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9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E029D-6823-FC64-98EF-4037FB619C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500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EF6D64-3DB6-C790-008F-B4790DD7902D}"/>
              </a:ext>
            </a:extLst>
          </p:cNvPr>
          <p:cNvSpPr/>
          <p:nvPr/>
        </p:nvSpPr>
        <p:spPr bwMode="white">
          <a:xfrm>
            <a:off x="1567408" y="3581736"/>
            <a:ext cx="824840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1A2AEEC-27A1-3513-6D29-389F8AF7152F}"/>
              </a:ext>
            </a:extLst>
          </p:cNvPr>
          <p:cNvSpPr/>
          <p:nvPr/>
        </p:nvSpPr>
        <p:spPr bwMode="white">
          <a:xfrm>
            <a:off x="1750920" y="4805872"/>
            <a:ext cx="8248408" cy="68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4BF2A5B-37DF-E347-B9DD-DD860C8F1216}"/>
              </a:ext>
            </a:extLst>
          </p:cNvPr>
          <p:cNvSpPr/>
          <p:nvPr/>
        </p:nvSpPr>
        <p:spPr bwMode="white">
          <a:xfrm>
            <a:off x="3119072" y="5741976"/>
            <a:ext cx="1656184" cy="68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5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1A7E8-EDD5-52F2-234A-0AB151179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362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115FAE-6EFF-BBC4-86A5-486979E8651A}"/>
              </a:ext>
            </a:extLst>
          </p:cNvPr>
          <p:cNvSpPr/>
          <p:nvPr/>
        </p:nvSpPr>
        <p:spPr bwMode="white">
          <a:xfrm>
            <a:off x="657904" y="3365712"/>
            <a:ext cx="685425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C3A95C-4331-FF85-F139-5A523DA441EC}"/>
              </a:ext>
            </a:extLst>
          </p:cNvPr>
          <p:cNvSpPr/>
          <p:nvPr/>
        </p:nvSpPr>
        <p:spPr bwMode="white">
          <a:xfrm>
            <a:off x="1991244" y="4788499"/>
            <a:ext cx="2677792" cy="68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0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43392-FB98-D8CE-8566-C9E48EEA0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2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CA77F4-BB27-ABDD-B6AA-9F128A0A9F78}"/>
              </a:ext>
            </a:extLst>
          </p:cNvPr>
          <p:cNvSpPr/>
          <p:nvPr/>
        </p:nvSpPr>
        <p:spPr bwMode="white">
          <a:xfrm>
            <a:off x="10462857" y="4014627"/>
            <a:ext cx="361904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7389D-8721-0DEE-4E09-450D98D277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7776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31D9683-5804-2B0F-62FF-7B94E470AD07}"/>
              </a:ext>
            </a:extLst>
          </p:cNvPr>
          <p:cNvGrpSpPr>
            <a:grpSpLocks noChangeAspect="1"/>
          </p:cNvGrpSpPr>
          <p:nvPr/>
        </p:nvGrpSpPr>
        <p:grpSpPr>
          <a:xfrm>
            <a:off x="2927648" y="332656"/>
            <a:ext cx="7200800" cy="6358110"/>
            <a:chOff x="1559496" y="885958"/>
            <a:chExt cx="9403508" cy="830304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1BCB1E1E-0AF8-1BB8-D453-7B0C0BB19F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90" r="7407"/>
            <a:stretch/>
          </p:blipFill>
          <p:spPr>
            <a:xfrm>
              <a:off x="1559496" y="885958"/>
              <a:ext cx="9403508" cy="283071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1B1B798F-3E06-F606-9542-06359A28B0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07"/>
            <a:stretch/>
          </p:blipFill>
          <p:spPr>
            <a:xfrm>
              <a:off x="1559496" y="3428999"/>
              <a:ext cx="9403508" cy="576000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24020744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066A2-4249-EAF0-6799-92D1E19B0D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6"/>
          <a:stretch/>
        </p:blipFill>
        <p:spPr>
          <a:xfrm>
            <a:off x="1415480" y="980728"/>
            <a:ext cx="9505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3574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3BADA-FF67-874F-AF8D-98E40D5710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643" y="836712"/>
            <a:ext cx="9882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390417-A74C-2B76-4104-742B1EAE2386}"/>
              </a:ext>
            </a:extLst>
          </p:cNvPr>
          <p:cNvSpPr/>
          <p:nvPr/>
        </p:nvSpPr>
        <p:spPr bwMode="white">
          <a:xfrm>
            <a:off x="1119783" y="3620712"/>
            <a:ext cx="9443308" cy="13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64E6BF-E0FB-9600-9138-F78066E36628}"/>
              </a:ext>
            </a:extLst>
          </p:cNvPr>
          <p:cNvSpPr/>
          <p:nvPr/>
        </p:nvSpPr>
        <p:spPr bwMode="white">
          <a:xfrm>
            <a:off x="1119783" y="5243984"/>
            <a:ext cx="9443308" cy="13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69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B3E0C-C41C-58E1-C956-6CBDD8C247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78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7C1298-145B-FFB1-02D1-B0EBF1EB5C06}"/>
              </a:ext>
            </a:extLst>
          </p:cNvPr>
          <p:cNvSpPr/>
          <p:nvPr/>
        </p:nvSpPr>
        <p:spPr bwMode="white">
          <a:xfrm>
            <a:off x="9057904" y="5321890"/>
            <a:ext cx="314284" cy="38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07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E4E78-E9F5-1652-1097-D9115C1847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44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C531F-901B-67F6-7828-46B561C3719A}"/>
              </a:ext>
            </a:extLst>
          </p:cNvPr>
          <p:cNvSpPr/>
          <p:nvPr/>
        </p:nvSpPr>
        <p:spPr bwMode="white">
          <a:xfrm>
            <a:off x="10405714" y="2692495"/>
            <a:ext cx="419047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24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F726B5-508C-5A1F-EFE1-E804549DFE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32856"/>
            <a:ext cx="10800000" cy="2935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85306A-9031-E7B9-B09E-7625470D629D}"/>
              </a:ext>
            </a:extLst>
          </p:cNvPr>
          <p:cNvSpPr/>
          <p:nvPr/>
        </p:nvSpPr>
        <p:spPr bwMode="white">
          <a:xfrm>
            <a:off x="10472169" y="2504523"/>
            <a:ext cx="361905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86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566D60-ABC8-8A45-492C-39745514D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0800000" cy="3876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25077-A1DB-9682-D824-F9C48D95746A}"/>
              </a:ext>
            </a:extLst>
          </p:cNvPr>
          <p:cNvSpPr/>
          <p:nvPr/>
        </p:nvSpPr>
        <p:spPr bwMode="white">
          <a:xfrm>
            <a:off x="10193661" y="3284806"/>
            <a:ext cx="371428" cy="38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06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7FBF7A-0968-0DCE-A47C-8F98F84FD9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764704"/>
            <a:ext cx="7782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9EC79B-D254-83F9-15C2-797C15DD7690}"/>
              </a:ext>
            </a:extLst>
          </p:cNvPr>
          <p:cNvSpPr/>
          <p:nvPr/>
        </p:nvSpPr>
        <p:spPr bwMode="white">
          <a:xfrm>
            <a:off x="5697334" y="1760174"/>
            <a:ext cx="260785" cy="4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D4D925-6F1A-AFBE-1963-1EB9359AC1AD}"/>
              </a:ext>
            </a:extLst>
          </p:cNvPr>
          <p:cNvSpPr/>
          <p:nvPr/>
        </p:nvSpPr>
        <p:spPr bwMode="white">
          <a:xfrm>
            <a:off x="7097338" y="1657195"/>
            <a:ext cx="226471" cy="27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BDB7C9-DB5E-F77E-8B71-9BDBBBB4C023}"/>
              </a:ext>
            </a:extLst>
          </p:cNvPr>
          <p:cNvSpPr/>
          <p:nvPr/>
        </p:nvSpPr>
        <p:spPr bwMode="white">
          <a:xfrm>
            <a:off x="8565969" y="1657195"/>
            <a:ext cx="226471" cy="27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6A7D98-1DA4-5A42-D3C5-18384BE1C96A}"/>
              </a:ext>
            </a:extLst>
          </p:cNvPr>
          <p:cNvSpPr/>
          <p:nvPr/>
        </p:nvSpPr>
        <p:spPr bwMode="white">
          <a:xfrm>
            <a:off x="3359696" y="2178457"/>
            <a:ext cx="796896" cy="45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7624FE-C313-4D99-C777-5FE515FB5F40}"/>
              </a:ext>
            </a:extLst>
          </p:cNvPr>
          <p:cNvSpPr/>
          <p:nvPr/>
        </p:nvSpPr>
        <p:spPr bwMode="white">
          <a:xfrm>
            <a:off x="6287532" y="2995931"/>
            <a:ext cx="267647" cy="22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34E710-E994-813C-CEA3-E188B55A28D5}"/>
              </a:ext>
            </a:extLst>
          </p:cNvPr>
          <p:cNvSpPr/>
          <p:nvPr/>
        </p:nvSpPr>
        <p:spPr bwMode="white">
          <a:xfrm>
            <a:off x="7618908" y="2982201"/>
            <a:ext cx="226471" cy="27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6DCB1A-FBB7-1421-C13D-058EE4FA6DC8}"/>
              </a:ext>
            </a:extLst>
          </p:cNvPr>
          <p:cNvSpPr/>
          <p:nvPr/>
        </p:nvSpPr>
        <p:spPr bwMode="white">
          <a:xfrm>
            <a:off x="9012049" y="2982201"/>
            <a:ext cx="226471" cy="27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4A8B0D-072C-E8DB-D776-3DB454E9E5BA}"/>
              </a:ext>
            </a:extLst>
          </p:cNvPr>
          <p:cNvSpPr/>
          <p:nvPr/>
        </p:nvSpPr>
        <p:spPr bwMode="white">
          <a:xfrm>
            <a:off x="3858113" y="3648136"/>
            <a:ext cx="219608" cy="27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08F0EF-4197-CF3A-1B83-10E29D04C1D3}"/>
              </a:ext>
            </a:extLst>
          </p:cNvPr>
          <p:cNvSpPr/>
          <p:nvPr/>
        </p:nvSpPr>
        <p:spPr bwMode="white">
          <a:xfrm>
            <a:off x="5800275" y="4636742"/>
            <a:ext cx="253922" cy="3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461D9D-33DF-DA6C-1524-C67F7150A6D4}"/>
              </a:ext>
            </a:extLst>
          </p:cNvPr>
          <p:cNvSpPr/>
          <p:nvPr/>
        </p:nvSpPr>
        <p:spPr bwMode="white">
          <a:xfrm>
            <a:off x="7138514" y="4533762"/>
            <a:ext cx="219608" cy="27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C007276-4641-6AC5-A4E9-1DF46213E389}"/>
              </a:ext>
            </a:extLst>
          </p:cNvPr>
          <p:cNvSpPr/>
          <p:nvPr/>
        </p:nvSpPr>
        <p:spPr bwMode="white">
          <a:xfrm>
            <a:off x="8256240" y="4267580"/>
            <a:ext cx="755809" cy="80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91506EE-3A4F-33BA-2B89-B8B966616D89}"/>
              </a:ext>
            </a:extLst>
          </p:cNvPr>
          <p:cNvSpPr/>
          <p:nvPr/>
        </p:nvSpPr>
        <p:spPr bwMode="white">
          <a:xfrm>
            <a:off x="3563014" y="5529233"/>
            <a:ext cx="260785" cy="3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F20BDF6-44D1-8AE1-5573-00F996F25889}"/>
              </a:ext>
            </a:extLst>
          </p:cNvPr>
          <p:cNvSpPr/>
          <p:nvPr/>
        </p:nvSpPr>
        <p:spPr bwMode="white">
          <a:xfrm>
            <a:off x="4839488" y="5426253"/>
            <a:ext cx="226471" cy="27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A6A48A3-1366-E989-1CC7-46D02B07A898}"/>
              </a:ext>
            </a:extLst>
          </p:cNvPr>
          <p:cNvSpPr/>
          <p:nvPr/>
        </p:nvSpPr>
        <p:spPr bwMode="white">
          <a:xfrm>
            <a:off x="6191453" y="5426253"/>
            <a:ext cx="226471" cy="27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764AE67-71F7-59E7-3F97-253C65AF093E}"/>
              </a:ext>
            </a:extLst>
          </p:cNvPr>
          <p:cNvSpPr/>
          <p:nvPr/>
        </p:nvSpPr>
        <p:spPr bwMode="white">
          <a:xfrm>
            <a:off x="7769887" y="5229200"/>
            <a:ext cx="782356" cy="47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C67787A-66F3-BD71-E1ED-32A4ADB1CFB1}"/>
              </a:ext>
            </a:extLst>
          </p:cNvPr>
          <p:cNvSpPr/>
          <p:nvPr/>
        </p:nvSpPr>
        <p:spPr bwMode="white">
          <a:xfrm>
            <a:off x="5409098" y="6085323"/>
            <a:ext cx="226471" cy="27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7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56A4FB5-4CF7-4845-D93F-1E48940E213D}"/>
              </a:ext>
            </a:extLst>
          </p:cNvPr>
          <p:cNvGrpSpPr/>
          <p:nvPr/>
        </p:nvGrpSpPr>
        <p:grpSpPr>
          <a:xfrm>
            <a:off x="1559496" y="620688"/>
            <a:ext cx="9396000" cy="6086020"/>
            <a:chOff x="1559496" y="649663"/>
            <a:chExt cx="9396000" cy="608602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D654B7A6-233E-BA52-A481-48186D6DAA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9496" y="649663"/>
              <a:ext cx="9396000" cy="423974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F22C73BC-AE37-36CC-E9BF-BAFFE17CFC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23"/>
            <a:stretch/>
          </p:blipFill>
          <p:spPr>
            <a:xfrm>
              <a:off x="2039269" y="4653136"/>
              <a:ext cx="8707932" cy="20825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66D3A-C4E7-6730-426E-E82214390328}"/>
              </a:ext>
            </a:extLst>
          </p:cNvPr>
          <p:cNvSpPr/>
          <p:nvPr/>
        </p:nvSpPr>
        <p:spPr bwMode="white">
          <a:xfrm>
            <a:off x="6256697" y="6067839"/>
            <a:ext cx="1897428" cy="43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/>
          <a:p>
            <a:pPr algn="ctr"/>
            <a:endParaRPr lang="zh-CN" altLang="en-US" sz="1740"/>
          </a:p>
        </p:txBody>
      </p:sp>
    </p:spTree>
    <p:extLst>
      <p:ext uri="{BB962C8B-B14F-4D97-AF65-F5344CB8AC3E}">
        <p14:creationId xmlns:p14="http://schemas.microsoft.com/office/powerpoint/2010/main" val="371910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26102-D80B-D4EE-9E1A-7948D20F62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325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87A8ED-A06E-53E6-D93E-7B67B4688CAF}"/>
              </a:ext>
            </a:extLst>
          </p:cNvPr>
          <p:cNvSpPr/>
          <p:nvPr/>
        </p:nvSpPr>
        <p:spPr bwMode="white">
          <a:xfrm>
            <a:off x="1247464" y="3653744"/>
            <a:ext cx="3825031" cy="61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42F59AB-C87F-7598-124D-FC697B46E1C4}"/>
              </a:ext>
            </a:extLst>
          </p:cNvPr>
          <p:cNvSpPr/>
          <p:nvPr/>
        </p:nvSpPr>
        <p:spPr bwMode="white">
          <a:xfrm>
            <a:off x="2543608" y="4425023"/>
            <a:ext cx="1728192" cy="52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34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5AF40-9DB4-FD25-6C3D-D8F2F71EB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03478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17538C-0FB7-9207-2DED-78214574647E}"/>
              </a:ext>
            </a:extLst>
          </p:cNvPr>
          <p:cNvSpPr/>
          <p:nvPr/>
        </p:nvSpPr>
        <p:spPr bwMode="white">
          <a:xfrm>
            <a:off x="657904" y="3268383"/>
            <a:ext cx="462200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99AFB31-1E08-D0F0-8B75-09538A584AA6}"/>
              </a:ext>
            </a:extLst>
          </p:cNvPr>
          <p:cNvSpPr/>
          <p:nvPr/>
        </p:nvSpPr>
        <p:spPr bwMode="white">
          <a:xfrm>
            <a:off x="1679512" y="4564526"/>
            <a:ext cx="2664296" cy="689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19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2024-08-09T17:58:58Z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