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7" r:id="rId12"/>
    <p:sldId id="346" r:id="rId13"/>
    <p:sldId id="345" r:id="rId14"/>
    <p:sldId id="344" r:id="rId15"/>
    <p:sldId id="343" r:id="rId16"/>
    <p:sldId id="342" r:id="rId17"/>
    <p:sldId id="341" r:id="rId18"/>
    <p:sldId id="340" r:id="rId19"/>
    <p:sldId id="339" r:id="rId20"/>
    <p:sldId id="338" r:id="rId21"/>
    <p:sldId id="337" r:id="rId22"/>
    <p:sldId id="333" r:id="rId23"/>
    <p:sldId id="355" r:id="rId24"/>
    <p:sldId id="378" r:id="rId25"/>
    <p:sldId id="332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2128" y="6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059" y="2971776"/>
            <a:ext cx="7429882" cy="91444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844824"/>
            <a:ext cx="10800000" cy="297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69146" y="3935278"/>
            <a:ext cx="1600000" cy="49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93091"/>
            <a:ext cx="10800000" cy="467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91796" y="4220348"/>
            <a:ext cx="314285" cy="381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01320" y="4220348"/>
            <a:ext cx="304761" cy="381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48939" y="5145178"/>
            <a:ext cx="314285" cy="381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96752"/>
            <a:ext cx="10800000" cy="472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43598" y="3352156"/>
            <a:ext cx="314285" cy="381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87024" y="5093904"/>
            <a:ext cx="828581" cy="53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94000"/>
            <a:ext cx="10800000" cy="387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151520" y="2870873"/>
            <a:ext cx="3863506" cy="77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78912" y="4023000"/>
            <a:ext cx="2520280" cy="118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993091"/>
            <a:ext cx="10800000" cy="287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05523" y="4139798"/>
            <a:ext cx="761904" cy="381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233217"/>
            <a:ext cx="10800000" cy="4391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35430" y="4007485"/>
            <a:ext cx="3846195" cy="825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535430" y="4919345"/>
            <a:ext cx="3846195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207" y="1566254"/>
            <a:ext cx="10800000" cy="3740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23570" y="3284855"/>
            <a:ext cx="5918200" cy="1142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4471670"/>
            <a:ext cx="5918200" cy="85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548680"/>
            <a:ext cx="9069616" cy="6105600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5" name="矩形 4"/>
          <p:cNvSpPr/>
          <p:nvPr/>
        </p:nvSpPr>
        <p:spPr bwMode="white">
          <a:xfrm>
            <a:off x="4374674" y="3916377"/>
            <a:ext cx="5262526" cy="1068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926" tIns="48463" rIns="96926" bIns="48463" rtlCol="0" anchor="ctr"/>
          <a:lstStyle/>
          <a:p>
            <a:pPr algn="ctr"/>
            <a:endParaRPr lang="zh-CN" altLang="en-US" sz="212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74675" y="5824589"/>
            <a:ext cx="4499241" cy="829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926" tIns="48463" rIns="96926" bIns="48463" rtlCol="0" anchor="ctr"/>
          <a:lstStyle/>
          <a:p>
            <a:pPr algn="ctr"/>
            <a:endParaRPr lang="zh-CN" altLang="en-US" sz="212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97373"/>
            <a:ext cx="10800000" cy="4863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4703248" y="1078101"/>
            <a:ext cx="5603992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5336" y="2790101"/>
            <a:ext cx="1647619" cy="410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063288" y="3670389"/>
            <a:ext cx="5400600" cy="133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983432" y="4804940"/>
            <a:ext cx="1933713" cy="928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23" grpId="0" animBg="1"/>
      <p:bldP spid="2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482" y="5679676"/>
            <a:ext cx="10800000" cy="107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169482" y="5745462"/>
            <a:ext cx="9174990" cy="1006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620688"/>
            <a:ext cx="10800000" cy="5253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78796" y="3738531"/>
            <a:ext cx="314285" cy="371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02606" y="3738531"/>
            <a:ext cx="752380" cy="381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80" b="13339"/>
          <a:stretch>
            <a:fillRect/>
          </a:stretch>
        </p:blipFill>
        <p:spPr>
          <a:xfrm>
            <a:off x="7536160" y="3645024"/>
            <a:ext cx="4546310" cy="770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10800000" cy="5660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72749" y="5034787"/>
            <a:ext cx="428570" cy="381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745415"/>
            <a:ext cx="10339616" cy="3830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504" y="485647"/>
            <a:ext cx="10339616" cy="2335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13435" y="2745105"/>
            <a:ext cx="8811260" cy="944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767"/>
          <a:stretch>
            <a:fillRect/>
          </a:stretch>
        </p:blipFill>
        <p:spPr>
          <a:xfrm>
            <a:off x="6528048" y="2837078"/>
            <a:ext cx="5544616" cy="1061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13435" y="3689985"/>
            <a:ext cx="8811260" cy="171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3435" y="5540375"/>
            <a:ext cx="8811260" cy="1035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220"/>
          <a:stretch>
            <a:fillRect/>
          </a:stretch>
        </p:blipFill>
        <p:spPr>
          <a:xfrm>
            <a:off x="695018" y="765458"/>
            <a:ext cx="10657184" cy="4608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1" t="53924" r="2989"/>
          <a:stretch>
            <a:fillRect/>
          </a:stretch>
        </p:blipFill>
        <p:spPr>
          <a:xfrm>
            <a:off x="3719830" y="4221480"/>
            <a:ext cx="6360160" cy="2543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324" y="693038"/>
            <a:ext cx="10800000" cy="183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937" y="2525782"/>
            <a:ext cx="10225136" cy="2579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1" t="53924" r="2989"/>
          <a:stretch>
            <a:fillRect/>
          </a:stretch>
        </p:blipFill>
        <p:spPr>
          <a:xfrm>
            <a:off x="5880100" y="4293235"/>
            <a:ext cx="5649595" cy="2259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189" y="2420559"/>
            <a:ext cx="10800000" cy="206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673" y="692909"/>
            <a:ext cx="10800000" cy="176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1" t="53924" r="2989"/>
          <a:stretch>
            <a:fillRect/>
          </a:stretch>
        </p:blipFill>
        <p:spPr>
          <a:xfrm>
            <a:off x="2783131" y="3500448"/>
            <a:ext cx="7848872" cy="3139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187" y="1045866"/>
            <a:ext cx="10800000" cy="89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67080" y="836295"/>
            <a:ext cx="9865360" cy="80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775" y="1772460"/>
            <a:ext cx="10800000" cy="79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29005" y="1822450"/>
            <a:ext cx="9301480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689" y="2594996"/>
            <a:ext cx="10800000" cy="84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982980" y="2748280"/>
            <a:ext cx="911606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24" y="3429288"/>
            <a:ext cx="10800000" cy="162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775335" y="3467100"/>
            <a:ext cx="10537825" cy="177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1" t="53924" r="2989"/>
          <a:stretch>
            <a:fillRect/>
          </a:stretch>
        </p:blipFill>
        <p:spPr>
          <a:xfrm>
            <a:off x="5695950" y="4387215"/>
            <a:ext cx="5584190" cy="2233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2060848"/>
            <a:ext cx="10800000" cy="3309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63804" y="2366087"/>
            <a:ext cx="428571" cy="381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196752"/>
            <a:ext cx="10800000" cy="4635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11424" y="1549663"/>
            <a:ext cx="333333" cy="381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100121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54679" y="2842110"/>
            <a:ext cx="353162" cy="353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538187"/>
            <a:ext cx="10800000" cy="3781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39416" y="3309931"/>
            <a:ext cx="333333" cy="38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0800000" cy="5562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20368" y="3999040"/>
            <a:ext cx="361905" cy="390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844824"/>
            <a:ext cx="10800000" cy="357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49519" y="2941296"/>
            <a:ext cx="371428" cy="390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6769" y="836712"/>
            <a:ext cx="91384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51677" y="3434359"/>
            <a:ext cx="306227" cy="330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2024-08-10T16:34:08Z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