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1" r:id="rId12"/>
    <p:sldId id="337" r:id="rId13"/>
    <p:sldId id="336" r:id="rId14"/>
    <p:sldId id="334" r:id="rId15"/>
    <p:sldId id="333" r:id="rId16"/>
    <p:sldId id="332" r:id="rId17"/>
    <p:sldId id="331" r:id="rId18"/>
    <p:sldId id="329" r:id="rId19"/>
    <p:sldId id="328" r:id="rId20"/>
    <p:sldId id="327" r:id="rId21"/>
    <p:sldId id="326" r:id="rId22"/>
    <p:sldId id="325" r:id="rId23"/>
    <p:sldId id="370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26C3F-15E3-4D98-9EF5-0172903F48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82757-C494-4BB3-9D6E-89CB7FC066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A82757-C494-4BB3-9D6E-89CB7FC06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A82757-C494-4BB3-9D6E-89CB7FC066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7650" y="2420888"/>
            <a:ext cx="7436700" cy="11634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732" y="4293096"/>
            <a:ext cx="7672536" cy="8254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24744"/>
            <a:ext cx="10704512" cy="51132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0763" y="1132219"/>
            <a:ext cx="100811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99" y="2037738"/>
            <a:ext cx="10704511" cy="167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98" y="3861048"/>
            <a:ext cx="10704511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3843256"/>
            <a:ext cx="380952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35"/>
          <a:stretch>
            <a:fillRect/>
          </a:stretch>
        </p:blipFill>
        <p:spPr>
          <a:xfrm>
            <a:off x="911225" y="765175"/>
            <a:ext cx="9276080" cy="434784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/>
          <p:cNvSpPr/>
          <p:nvPr/>
        </p:nvSpPr>
        <p:spPr bwMode="white">
          <a:xfrm>
            <a:off x="9164320" y="4365625"/>
            <a:ext cx="48641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5" t="58756" r="5113"/>
          <a:stretch>
            <a:fillRect/>
          </a:stretch>
        </p:blipFill>
        <p:spPr>
          <a:xfrm>
            <a:off x="5519911" y="116954"/>
            <a:ext cx="4583912" cy="184424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113020"/>
            <a:ext cx="9277985" cy="163703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20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090708"/>
            <a:ext cx="333333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542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5357" y="2775002"/>
            <a:ext cx="2321880" cy="67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9296" y="5489462"/>
            <a:ext cx="2496849" cy="67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59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50" y="1267918"/>
            <a:ext cx="10800000" cy="2074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247" y="1378411"/>
            <a:ext cx="3994483" cy="68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550" y="2204022"/>
            <a:ext cx="9397805" cy="99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97" y="3428158"/>
            <a:ext cx="10800000" cy="225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408634" y="3406371"/>
            <a:ext cx="8624634" cy="872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973" y="4421954"/>
            <a:ext cx="8624634" cy="125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4" t="28905" r="4786"/>
          <a:stretch>
            <a:fillRect/>
          </a:stretch>
        </p:blipFill>
        <p:spPr>
          <a:xfrm>
            <a:off x="7032104" y="3284984"/>
            <a:ext cx="5040560" cy="242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4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494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5347" y="2933664"/>
            <a:ext cx="3037832" cy="60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8962" y="3792344"/>
            <a:ext cx="10109566" cy="60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8962" y="4627663"/>
            <a:ext cx="4138448" cy="60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07556" y="4641148"/>
            <a:ext cx="6012980" cy="60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2048" y="5433969"/>
            <a:ext cx="5916372" cy="60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417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836712"/>
            <a:ext cx="7524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95976" y="3491089"/>
            <a:ext cx="252159" cy="27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9540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85813" y="5262404"/>
            <a:ext cx="715129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0868" y="6045562"/>
            <a:ext cx="689889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6441" y="6045562"/>
            <a:ext cx="950701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02"/>
          <a:stretch>
            <a:fillRect/>
          </a:stretch>
        </p:blipFill>
        <p:spPr>
          <a:xfrm>
            <a:off x="911225" y="1269365"/>
            <a:ext cx="10845800" cy="352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11"/>
          <a:stretch>
            <a:fillRect/>
          </a:stretch>
        </p:blipFill>
        <p:spPr>
          <a:xfrm>
            <a:off x="1157605" y="1125220"/>
            <a:ext cx="10222865" cy="450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30935" y="1124585"/>
            <a:ext cx="945324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5680" y="1972310"/>
            <a:ext cx="9588500" cy="137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5370" y="3573145"/>
            <a:ext cx="9453245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55370" y="5085715"/>
            <a:ext cx="945324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7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8095" y="2187153"/>
            <a:ext cx="771428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544" y="2996952"/>
            <a:ext cx="2252264" cy="63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1704" y="4869160"/>
            <a:ext cx="4464496" cy="63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492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9312" y="3518738"/>
            <a:ext cx="333334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3819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0285" y="3049260"/>
            <a:ext cx="361904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10043995" cy="443491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10242599" y="2687357"/>
            <a:ext cx="336571" cy="36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86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5" y="4898791"/>
            <a:ext cx="10044000" cy="183977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6" name="矩形 5"/>
          <p:cNvSpPr/>
          <p:nvPr/>
        </p:nvSpPr>
        <p:spPr bwMode="white">
          <a:xfrm>
            <a:off x="5127656" y="5844443"/>
            <a:ext cx="4548084" cy="63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8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04" y="4027937"/>
            <a:ext cx="361905" cy="39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5000146"/>
            <a:ext cx="314285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047" y="4876189"/>
            <a:ext cx="580952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0000" y="4876189"/>
            <a:ext cx="600000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2380" y="5915528"/>
            <a:ext cx="314285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151992" cy="358350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112" y="4348207"/>
            <a:ext cx="10151981" cy="159098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112" y="5773580"/>
            <a:ext cx="10151977" cy="87882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