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3" r:id="rId10"/>
    <p:sldId id="332" r:id="rId11"/>
    <p:sldId id="331" r:id="rId12"/>
    <p:sldId id="329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2128" y="6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886075"/>
            <a:ext cx="71437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96" y="763505"/>
            <a:ext cx="8575921" cy="200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40" y="2708920"/>
            <a:ext cx="8575919" cy="3967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05" y="936205"/>
            <a:ext cx="10800000" cy="7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497" y="936206"/>
            <a:ext cx="6840760" cy="75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05" y="1562864"/>
            <a:ext cx="10800000" cy="14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95805" y="1701073"/>
            <a:ext cx="10662875" cy="134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4005580"/>
            <a:ext cx="4030980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79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2582"/>
            <a:ext cx="10800000" cy="389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93660" y="1496897"/>
            <a:ext cx="840918" cy="60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280" y="3209552"/>
            <a:ext cx="5630120" cy="75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1280" y="4087347"/>
            <a:ext cx="4304761" cy="41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280" y="4850648"/>
            <a:ext cx="2885714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80728"/>
            <a:ext cx="8871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22006" y="3117249"/>
            <a:ext cx="273802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836712"/>
            <a:ext cx="7681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5136" y="3005672"/>
            <a:ext cx="1036727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84892" y="3581736"/>
            <a:ext cx="1036727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23128" y="4550185"/>
            <a:ext cx="1036727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726036" y="5425638"/>
            <a:ext cx="1036727" cy="103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196345" y="3001397"/>
            <a:ext cx="1595135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186101" y="3577461"/>
            <a:ext cx="1036727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124337" y="4545910"/>
            <a:ext cx="1036727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227245" y="5421363"/>
            <a:ext cx="1348211" cy="103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124810" y="3009781"/>
            <a:ext cx="2546989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7114567" y="3585845"/>
            <a:ext cx="1547183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7439552" y="4538215"/>
            <a:ext cx="1547183" cy="50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155711" y="5429747"/>
            <a:ext cx="2012033" cy="103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28330"/>
            <a:ext cx="10800000" cy="180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3701" y="3681569"/>
            <a:ext cx="314285" cy="38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305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8857" y="3217551"/>
            <a:ext cx="361904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300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85848" y="2645632"/>
            <a:ext cx="42017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088044" y="6021288"/>
            <a:ext cx="4063476" cy="4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60138" y="3797760"/>
            <a:ext cx="539158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075137" y="4922604"/>
            <a:ext cx="68564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 animBg="1"/>
      <p:bldP spid="2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1188032"/>
            <a:ext cx="10800000" cy="298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79976" y="2924944"/>
            <a:ext cx="792162" cy="94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8071" y="2972819"/>
            <a:ext cx="792162" cy="84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65104"/>
            <a:ext cx="10800000" cy="14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3207820" y="4365105"/>
            <a:ext cx="3457142" cy="115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1904" y="4121637"/>
            <a:ext cx="361905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72816"/>
            <a:ext cx="10800000" cy="344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88" y="4373824"/>
            <a:ext cx="2941182" cy="59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mYxYTgyZjg4ODdlMmNkYWEzMjEzOTkxYmMyMzExNm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雪之天使</cp:lastModifiedBy>
  <cp:revision>65</cp:revision>
  <dcterms:created xsi:type="dcterms:W3CDTF">2015-09-16T06:44:00Z</dcterms:created>
  <dcterms:modified xsi:type="dcterms:W3CDTF">2024-08-10T18:41:42Z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0803F182AC044BA3913AF2E555CD301E</vt:lpwstr>
  </property>
</Properties>
</file>