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2740" y="9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402D03-89C5-7630-D8A0-DED024FFF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2" y="3143187"/>
            <a:ext cx="12096000" cy="56712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DDEF9-FA0C-7E22-9528-B701B7F23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69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8D2254-8FC0-99CA-268D-1B18C588220B}"/>
              </a:ext>
            </a:extLst>
          </p:cNvPr>
          <p:cNvSpPr/>
          <p:nvPr/>
        </p:nvSpPr>
        <p:spPr bwMode="white">
          <a:xfrm>
            <a:off x="657904" y="3797760"/>
            <a:ext cx="1023863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440094-139C-3609-6423-3BE27EEB7264}"/>
              </a:ext>
            </a:extLst>
          </p:cNvPr>
          <p:cNvSpPr/>
          <p:nvPr/>
        </p:nvSpPr>
        <p:spPr bwMode="white">
          <a:xfrm>
            <a:off x="2327584" y="5165912"/>
            <a:ext cx="4176464" cy="64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91BC5DA-50D2-881F-571D-EC3250BC8CDE}"/>
              </a:ext>
            </a:extLst>
          </p:cNvPr>
          <p:cNvSpPr/>
          <p:nvPr/>
        </p:nvSpPr>
        <p:spPr bwMode="white">
          <a:xfrm>
            <a:off x="2183568" y="6011930"/>
            <a:ext cx="4176464" cy="64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5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1F400-12FC-8C2E-BA25-1CD5EDB74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453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0584A-FA53-BF9D-84D4-36D68F781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9" y="836712"/>
            <a:ext cx="10205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C5B2C-01A3-405F-188C-0FF2DE1D10BE}"/>
              </a:ext>
            </a:extLst>
          </p:cNvPr>
          <p:cNvSpPr/>
          <p:nvPr/>
        </p:nvSpPr>
        <p:spPr bwMode="white">
          <a:xfrm>
            <a:off x="1533276" y="4301816"/>
            <a:ext cx="627619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D4938E-D03F-7DEA-2F1F-BCC1836DDF82}"/>
              </a:ext>
            </a:extLst>
          </p:cNvPr>
          <p:cNvSpPr/>
          <p:nvPr/>
        </p:nvSpPr>
        <p:spPr bwMode="white">
          <a:xfrm>
            <a:off x="2768910" y="5660608"/>
            <a:ext cx="25202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0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A6E06-447A-0ABB-CB9C-FB86FA2CF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33617"/>
            <a:ext cx="10800000" cy="439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1BF5D8-6CCB-E183-7F46-EC3510098747}"/>
              </a:ext>
            </a:extLst>
          </p:cNvPr>
          <p:cNvSpPr/>
          <p:nvPr/>
        </p:nvSpPr>
        <p:spPr bwMode="white">
          <a:xfrm>
            <a:off x="657904" y="2898521"/>
            <a:ext cx="67822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9643DC-122C-6DA7-9EE9-466033F4DE67}"/>
              </a:ext>
            </a:extLst>
          </p:cNvPr>
          <p:cNvSpPr/>
          <p:nvPr/>
        </p:nvSpPr>
        <p:spPr bwMode="white">
          <a:xfrm>
            <a:off x="2327584" y="4122657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C73B23-A610-2996-33C0-BCD374B55734}"/>
              </a:ext>
            </a:extLst>
          </p:cNvPr>
          <p:cNvSpPr/>
          <p:nvPr/>
        </p:nvSpPr>
        <p:spPr bwMode="white">
          <a:xfrm>
            <a:off x="2365680" y="4986752"/>
            <a:ext cx="2266160" cy="6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5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3CB3F-E27A-E5D3-B589-1F98169A98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7123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416517-75EB-0E94-05FA-D15B7911A886}"/>
              </a:ext>
            </a:extLst>
          </p:cNvPr>
          <p:cNvSpPr/>
          <p:nvPr/>
        </p:nvSpPr>
        <p:spPr bwMode="white">
          <a:xfrm>
            <a:off x="2675651" y="3140968"/>
            <a:ext cx="5292557" cy="7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D83537-2183-4454-8AE7-2EB605F18AA3}"/>
              </a:ext>
            </a:extLst>
          </p:cNvPr>
          <p:cNvSpPr/>
          <p:nvPr/>
        </p:nvSpPr>
        <p:spPr bwMode="white">
          <a:xfrm>
            <a:off x="3863753" y="4005064"/>
            <a:ext cx="4320480" cy="7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D873C5A3-1F03-E702-1781-B9A444EDEBF6}"/>
              </a:ext>
            </a:extLst>
          </p:cNvPr>
          <p:cNvSpPr/>
          <p:nvPr/>
        </p:nvSpPr>
        <p:spPr bwMode="white">
          <a:xfrm>
            <a:off x="3935760" y="4868840"/>
            <a:ext cx="2232248" cy="7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DE0FAC98-6872-732D-212A-41513FCF460F}"/>
              </a:ext>
            </a:extLst>
          </p:cNvPr>
          <p:cNvSpPr/>
          <p:nvPr/>
        </p:nvSpPr>
        <p:spPr bwMode="white">
          <a:xfrm>
            <a:off x="3935760" y="5905984"/>
            <a:ext cx="2232248" cy="7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56" grpId="0" animBg="1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D67DF-03F7-53B9-A027-01364F861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90" y="560685"/>
            <a:ext cx="10800000" cy="236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5403E4-3389-D7D5-81BB-B8A5504F46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24944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9BCEF3-1E8F-E8A3-7B16-F9FAC6BEC049}"/>
              </a:ext>
            </a:extLst>
          </p:cNvPr>
          <p:cNvSpPr/>
          <p:nvPr/>
        </p:nvSpPr>
        <p:spPr bwMode="white">
          <a:xfrm>
            <a:off x="803443" y="2996952"/>
            <a:ext cx="6948741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C8DCE7-0347-19CD-F4AD-778963202D61}"/>
              </a:ext>
            </a:extLst>
          </p:cNvPr>
          <p:cNvSpPr/>
          <p:nvPr/>
        </p:nvSpPr>
        <p:spPr bwMode="white">
          <a:xfrm>
            <a:off x="2621629" y="4185081"/>
            <a:ext cx="390641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7FDB50-3D33-7FAB-64C9-AB96CB7B6713}"/>
              </a:ext>
            </a:extLst>
          </p:cNvPr>
          <p:cNvSpPr/>
          <p:nvPr/>
        </p:nvSpPr>
        <p:spPr bwMode="white">
          <a:xfrm>
            <a:off x="2392171" y="5475360"/>
            <a:ext cx="390641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2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CA8EE-03CB-1C83-E5E7-E2420911A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A4369-8156-0AAF-51D8-BE128B80FD5D}"/>
              </a:ext>
            </a:extLst>
          </p:cNvPr>
          <p:cNvSpPr/>
          <p:nvPr/>
        </p:nvSpPr>
        <p:spPr bwMode="white">
          <a:xfrm>
            <a:off x="1482852" y="4445832"/>
            <a:ext cx="6460756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694E89-D4A1-EBAA-6617-1F2D41378612}"/>
              </a:ext>
            </a:extLst>
          </p:cNvPr>
          <p:cNvSpPr/>
          <p:nvPr/>
        </p:nvSpPr>
        <p:spPr bwMode="white">
          <a:xfrm>
            <a:off x="2759032" y="5813984"/>
            <a:ext cx="2664296" cy="73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11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C2A79-41C2-D884-B99A-5D441F089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29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34234-FC5E-03F6-B5BD-BDB8BE72E39E}"/>
              </a:ext>
            </a:extLst>
          </p:cNvPr>
          <p:cNvSpPr/>
          <p:nvPr/>
        </p:nvSpPr>
        <p:spPr bwMode="white">
          <a:xfrm>
            <a:off x="657904" y="3509728"/>
            <a:ext cx="512606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2DE9E3-C219-01B5-DA2F-10475D3FE970}"/>
              </a:ext>
            </a:extLst>
          </p:cNvPr>
          <p:cNvSpPr/>
          <p:nvPr/>
        </p:nvSpPr>
        <p:spPr bwMode="white">
          <a:xfrm>
            <a:off x="2183568" y="4316067"/>
            <a:ext cx="2304256" cy="70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00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CC820-4AA8-BB50-8E5D-EBF978CCEC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80728"/>
            <a:ext cx="8453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F5DD5B-5D47-D323-DCE0-4139672A7AAB}"/>
              </a:ext>
            </a:extLst>
          </p:cNvPr>
          <p:cNvSpPr/>
          <p:nvPr/>
        </p:nvSpPr>
        <p:spPr bwMode="white">
          <a:xfrm>
            <a:off x="2543008" y="3653744"/>
            <a:ext cx="8241073" cy="193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26333D-FCC2-C596-9007-17C4200C2476}"/>
              </a:ext>
            </a:extLst>
          </p:cNvPr>
          <p:cNvSpPr/>
          <p:nvPr/>
        </p:nvSpPr>
        <p:spPr bwMode="white">
          <a:xfrm>
            <a:off x="3623128" y="5584617"/>
            <a:ext cx="3096344" cy="58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654D135-E3CB-1FCA-4856-36EC7C6DFEEE}"/>
              </a:ext>
            </a:extLst>
          </p:cNvPr>
          <p:cNvSpPr/>
          <p:nvPr/>
        </p:nvSpPr>
        <p:spPr bwMode="white">
          <a:xfrm>
            <a:off x="3623128" y="6274041"/>
            <a:ext cx="2566979" cy="48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43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2024-08-08T15:20:05Z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