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3" r:id="rId5"/>
    <p:sldId id="351" r:id="rId6"/>
    <p:sldId id="350" r:id="rId7"/>
    <p:sldId id="349" r:id="rId8"/>
    <p:sldId id="347" r:id="rId9"/>
    <p:sldId id="346" r:id="rId10"/>
    <p:sldId id="345" r:id="rId11"/>
    <p:sldId id="344" r:id="rId12"/>
    <p:sldId id="342" r:id="rId13"/>
    <p:sldId id="341" r:id="rId14"/>
    <p:sldId id="340" r:id="rId15"/>
    <p:sldId id="339" r:id="rId16"/>
    <p:sldId id="338" r:id="rId17"/>
    <p:sldId id="374" r:id="rId18"/>
    <p:sldId id="335" r:id="rId19"/>
    <p:sldId id="334" r:id="rId20"/>
    <p:sldId id="332" r:id="rId21"/>
    <p:sldId id="331" r:id="rId22"/>
    <p:sldId id="330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4800" y="2961000"/>
            <a:ext cx="8382400" cy="93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343" y="683976"/>
            <a:ext cx="10800000" cy="3771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77200" y="3717033"/>
            <a:ext cx="9948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90"/>
          <a:stretch>
            <a:fillRect/>
          </a:stretch>
        </p:blipFill>
        <p:spPr>
          <a:xfrm>
            <a:off x="3863752" y="4581128"/>
            <a:ext cx="4007848" cy="2103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84" y="827992"/>
            <a:ext cx="10800000" cy="4412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5984" y="4620898"/>
            <a:ext cx="895238" cy="42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84" t="11815" r="12146"/>
          <a:stretch>
            <a:fillRect/>
          </a:stretch>
        </p:blipFill>
        <p:spPr>
          <a:xfrm>
            <a:off x="4655840" y="4437112"/>
            <a:ext cx="3960440" cy="1855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700808"/>
            <a:ext cx="10800000" cy="365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00761" y="4694407"/>
            <a:ext cx="580952" cy="400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86813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088" y="804651"/>
            <a:ext cx="9674790" cy="1597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03"/>
          <a:stretch>
            <a:fillRect/>
          </a:stretch>
        </p:blipFill>
        <p:spPr>
          <a:xfrm>
            <a:off x="2639616" y="3717032"/>
            <a:ext cx="6192688" cy="2978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088" y="2253530"/>
            <a:ext cx="9674790" cy="1666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b="61164"/>
          <a:stretch>
            <a:fillRect/>
          </a:stretch>
        </p:blipFill>
        <p:spPr>
          <a:xfrm>
            <a:off x="407670" y="1412875"/>
            <a:ext cx="11075035" cy="18002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07368" y="1196752"/>
            <a:ext cx="11075218" cy="201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03"/>
          <a:stretch>
            <a:fillRect/>
          </a:stretch>
        </p:blipFill>
        <p:spPr>
          <a:xfrm>
            <a:off x="2954576" y="3356987"/>
            <a:ext cx="6192688" cy="2978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t="38838"/>
          <a:stretch>
            <a:fillRect/>
          </a:stretch>
        </p:blipFill>
        <p:spPr>
          <a:xfrm>
            <a:off x="337185" y="837664"/>
            <a:ext cx="11075035" cy="283517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35459" y="909449"/>
            <a:ext cx="11378687" cy="2954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03"/>
          <a:stretch>
            <a:fillRect/>
          </a:stretch>
        </p:blipFill>
        <p:spPr>
          <a:xfrm>
            <a:off x="2855516" y="3501132"/>
            <a:ext cx="6192688" cy="2978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41045"/>
          <a:stretch>
            <a:fillRect/>
          </a:stretch>
        </p:blipFill>
        <p:spPr>
          <a:xfrm>
            <a:off x="479376" y="908720"/>
            <a:ext cx="9217024" cy="4752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216" y="1556792"/>
            <a:ext cx="3956670" cy="258100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718006"/>
            <a:ext cx="2849513" cy="569902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114270" y="5661248"/>
            <a:ext cx="2862691" cy="62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/>
          <a:srcRect l="12994" t="4245" r="3029" b="19695"/>
          <a:stretch>
            <a:fillRect/>
          </a:stretch>
        </p:blipFill>
        <p:spPr>
          <a:xfrm>
            <a:off x="7968208" y="1556792"/>
            <a:ext cx="3888432" cy="25810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34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53556" b="-2071"/>
          <a:stretch>
            <a:fillRect/>
          </a:stretch>
        </p:blipFill>
        <p:spPr>
          <a:xfrm>
            <a:off x="3612020" y="5521592"/>
            <a:ext cx="5015960" cy="872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528" y="799699"/>
            <a:ext cx="10800000" cy="4754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8952" y="829167"/>
            <a:ext cx="9047488" cy="799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53556" b="-2071"/>
          <a:stretch>
            <a:fillRect/>
          </a:stretch>
        </p:blipFill>
        <p:spPr>
          <a:xfrm>
            <a:off x="3445200" y="5676670"/>
            <a:ext cx="5015960" cy="872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39416" y="1751377"/>
            <a:ext cx="9047488" cy="713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400" y="2708920"/>
            <a:ext cx="9047488" cy="1076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3432" y="4029708"/>
            <a:ext cx="4536504" cy="764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9416" y="4851144"/>
            <a:ext cx="6984776" cy="764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06416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8814" y="3038635"/>
            <a:ext cx="441055" cy="40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17252"/>
            <a:ext cx="10800000" cy="3591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21"/>
          <a:stretch>
            <a:fillRect/>
          </a:stretch>
        </p:blipFill>
        <p:spPr>
          <a:xfrm>
            <a:off x="2855640" y="5085184"/>
            <a:ext cx="5730195" cy="1033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07148"/>
            <a:ext cx="10273136" cy="2684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140968"/>
            <a:ext cx="10273136" cy="2619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21"/>
          <a:stretch>
            <a:fillRect/>
          </a:stretch>
        </p:blipFill>
        <p:spPr>
          <a:xfrm>
            <a:off x="2999656" y="5589240"/>
            <a:ext cx="5730195" cy="1033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9792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798" y="1014495"/>
            <a:ext cx="8723569" cy="470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01" y="1772816"/>
            <a:ext cx="5087968" cy="9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5202" y="2924944"/>
            <a:ext cx="6924974" cy="832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9772" y="3861049"/>
            <a:ext cx="7114420" cy="1043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9772" y="5008583"/>
            <a:ext cx="7114420" cy="773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0479" y="5746436"/>
            <a:ext cx="7114420" cy="773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21"/>
          <a:stretch>
            <a:fillRect/>
          </a:stretch>
        </p:blipFill>
        <p:spPr>
          <a:xfrm>
            <a:off x="7179945" y="1729105"/>
            <a:ext cx="4845685" cy="873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0800000" cy="4087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9312" y="1780144"/>
            <a:ext cx="4405984" cy="865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408" y="2789648"/>
            <a:ext cx="6456120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8792" y="4445832"/>
            <a:ext cx="8928992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21"/>
          <a:stretch>
            <a:fillRect/>
          </a:stretch>
        </p:blipFill>
        <p:spPr>
          <a:xfrm>
            <a:off x="6167671" y="1293465"/>
            <a:ext cx="5730195" cy="1033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300" y="762205"/>
            <a:ext cx="10800000" cy="5643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6204" y="1038670"/>
            <a:ext cx="10166624" cy="1388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65684" y="2703575"/>
            <a:ext cx="10513168" cy="1574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932" y="4278277"/>
            <a:ext cx="10963368" cy="2265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21"/>
          <a:stretch>
            <a:fillRect/>
          </a:stretch>
        </p:blipFill>
        <p:spPr>
          <a:xfrm>
            <a:off x="6425565" y="5466715"/>
            <a:ext cx="5208905" cy="939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82026"/>
            <a:ext cx="92218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21777" y="2710161"/>
            <a:ext cx="317153" cy="357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48" r="50283"/>
          <a:stretch>
            <a:fillRect/>
          </a:stretch>
        </p:blipFill>
        <p:spPr>
          <a:xfrm>
            <a:off x="7747589" y="3580940"/>
            <a:ext cx="4051299" cy="244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333" y="906125"/>
            <a:ext cx="10800000" cy="49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90571" y="1277985"/>
            <a:ext cx="352380" cy="40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40" t="4177" r="4656" b="2602"/>
          <a:stretch>
            <a:fillRect/>
          </a:stretch>
        </p:blipFill>
        <p:spPr>
          <a:xfrm>
            <a:off x="9480376" y="2708920"/>
            <a:ext cx="2626981" cy="2774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3090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5454" y="2137535"/>
            <a:ext cx="354545" cy="391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80728"/>
            <a:ext cx="10800000" cy="311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1238" y="3328615"/>
            <a:ext cx="352380" cy="410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90"/>
          <a:stretch>
            <a:fillRect/>
          </a:stretch>
        </p:blipFill>
        <p:spPr>
          <a:xfrm>
            <a:off x="1319472" y="4060054"/>
            <a:ext cx="9721080" cy="1915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97127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12429" y="3558989"/>
            <a:ext cx="342602" cy="37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694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39047" y="3027808"/>
            <a:ext cx="1085714" cy="477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00952" y="3972440"/>
            <a:ext cx="438095" cy="43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8571" y="4869364"/>
            <a:ext cx="1685714" cy="534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83331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2987" y="5390275"/>
            <a:ext cx="338030" cy="286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47264" y="5894712"/>
            <a:ext cx="3891713" cy="562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2024-08-10T16:47:38Z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