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2" r:id="rId6"/>
    <p:sldId id="350" r:id="rId7"/>
    <p:sldId id="349" r:id="rId8"/>
    <p:sldId id="347" r:id="rId9"/>
    <p:sldId id="345" r:id="rId10"/>
    <p:sldId id="344" r:id="rId11"/>
    <p:sldId id="342" r:id="rId12"/>
    <p:sldId id="341" r:id="rId13"/>
    <p:sldId id="340" r:id="rId14"/>
    <p:sldId id="338" r:id="rId15"/>
    <p:sldId id="335" r:id="rId16"/>
    <p:sldId id="333" r:id="rId17"/>
    <p:sldId id="331" r:id="rId18"/>
    <p:sldId id="330" r:id="rId19"/>
    <p:sldId id="329" r:id="rId20"/>
    <p:sldId id="328" r:id="rId21"/>
    <p:sldId id="326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56114"/>
            <a:ext cx="12192000" cy="5457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460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56472" y="2708920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4245" y="3501008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432" y="4293096"/>
            <a:ext cx="10646068" cy="141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5880964"/>
            <a:ext cx="59766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25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2311" y="4364930"/>
            <a:ext cx="1080382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6896" y="5204372"/>
            <a:ext cx="991094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6479" y="6159906"/>
            <a:ext cx="964308" cy="24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9331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192950" y="2285592"/>
            <a:ext cx="740684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8" t="30155" r="12526" b="48744"/>
          <a:stretch>
            <a:fillRect/>
          </a:stretch>
        </p:blipFill>
        <p:spPr>
          <a:xfrm>
            <a:off x="3695136" y="1450761"/>
            <a:ext cx="4896543" cy="834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2950" y="3861048"/>
            <a:ext cx="8295538" cy="136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744" y="5309927"/>
            <a:ext cx="5184576" cy="71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1119" y="6102335"/>
            <a:ext cx="5184576" cy="5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70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247464" y="3437720"/>
            <a:ext cx="10153128" cy="163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7"/>
          <a:stretch>
            <a:fillRect/>
          </a:stretch>
        </p:blipFill>
        <p:spPr>
          <a:xfrm>
            <a:off x="3575627" y="5013303"/>
            <a:ext cx="5904656" cy="1230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80" y="767936"/>
            <a:ext cx="8784976" cy="264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307708" y="821090"/>
            <a:ext cx="6596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5"/>
          <a:stretch>
            <a:fillRect/>
          </a:stretch>
        </p:blipFill>
        <p:spPr>
          <a:xfrm>
            <a:off x="1279580" y="3285600"/>
            <a:ext cx="8784976" cy="329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9580" y="1523592"/>
            <a:ext cx="70725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1452" y="2226094"/>
            <a:ext cx="70725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1452" y="2855363"/>
            <a:ext cx="70725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9580" y="3345272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4393" y="4058685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9206" y="4772098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572" y="5424886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5564" y="6139952"/>
            <a:ext cx="69127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7"/>
          <a:stretch>
            <a:fillRect/>
          </a:stretch>
        </p:blipFill>
        <p:spPr>
          <a:xfrm>
            <a:off x="7319645" y="3410585"/>
            <a:ext cx="4339590" cy="9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20000" y="900000"/>
            <a:ext cx="10800000" cy="5477104"/>
            <a:chOff x="720000" y="900000"/>
            <a:chExt cx="10800000" cy="547710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45516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990"/>
            <a:stretch>
              <a:fillRect/>
            </a:stretch>
          </p:blipFill>
          <p:spPr>
            <a:xfrm>
              <a:off x="1559496" y="5538896"/>
              <a:ext cx="9289032" cy="8382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73" y="837503"/>
            <a:ext cx="10660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468" y="1037749"/>
            <a:ext cx="9950109" cy="136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11468" y="5157503"/>
            <a:ext cx="9950109" cy="1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40300" y="2626854"/>
            <a:ext cx="9950109" cy="143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5568" y="4315151"/>
            <a:ext cx="3704007" cy="56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2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8136904" cy="584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567609" y="3645023"/>
            <a:ext cx="6480720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571388" y="4293096"/>
            <a:ext cx="6480720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09" y="4941169"/>
            <a:ext cx="6480720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3830" y="5589242"/>
            <a:ext cx="6480720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0051" y="6237315"/>
            <a:ext cx="3823981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1" y="6230998"/>
            <a:ext cx="4014440" cy="42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908720"/>
            <a:ext cx="838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999656" y="916029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39616" y="1700808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1691" y="2260046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1691" y="2916229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600" y="3576474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584" y="4280175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1584" y="4948745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6808" y="5632619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16808" y="6222104"/>
            <a:ext cx="6264696" cy="52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64" y="827992"/>
            <a:ext cx="9793088" cy="248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8"/>
          <a:stretch>
            <a:fillRect/>
          </a:stretch>
        </p:blipFill>
        <p:spPr>
          <a:xfrm>
            <a:off x="2063552" y="3312805"/>
            <a:ext cx="9145016" cy="331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789040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3438" y="4725144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85438" y="5533740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73" y="2132856"/>
            <a:ext cx="10800000" cy="9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400" y="2204864"/>
            <a:ext cx="93610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996952"/>
            <a:ext cx="10800000" cy="23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92283" y="3068960"/>
            <a:ext cx="993826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3789040"/>
            <a:ext cx="9938261" cy="71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131" y="4721116"/>
            <a:ext cx="9938261" cy="71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8528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471000" y="4301816"/>
            <a:ext cx="6912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71000" y="5021896"/>
            <a:ext cx="69127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976" y="5741976"/>
            <a:ext cx="2664296" cy="8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9272" y="5741976"/>
            <a:ext cx="2232248" cy="8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496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3644704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14816" y="4688660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429" y="5480748"/>
            <a:ext cx="4316867" cy="104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5296" y="5461281"/>
            <a:ext cx="2568262" cy="104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76672"/>
            <a:ext cx="7637080" cy="619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287688" y="2492896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43672" y="3142754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1974" y="3790826"/>
            <a:ext cx="5328592" cy="5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0276" y="4368676"/>
            <a:ext cx="5328592" cy="5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944" y="4941168"/>
            <a:ext cx="5328592" cy="5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9616" y="5519489"/>
            <a:ext cx="5328592" cy="5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680" y="6167983"/>
            <a:ext cx="6120680" cy="50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0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127448" y="2852936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09192" y="3645023"/>
            <a:ext cx="3114600" cy="73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464" y="4437112"/>
            <a:ext cx="90730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32" y="5287308"/>
            <a:ext cx="3888432" cy="61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3872" y="5316362"/>
            <a:ext cx="4536504" cy="61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82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418876" y="3140968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18876" y="3776322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576" y="4280378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60" y="4915732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1190" y="5551086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536" y="6109903"/>
            <a:ext cx="71335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22" y="909040"/>
            <a:ext cx="1048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1209438" y="3501008"/>
            <a:ext cx="791089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448" y="4304039"/>
            <a:ext cx="791089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488" y="5096127"/>
            <a:ext cx="9851990" cy="158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99" y="2169570"/>
            <a:ext cx="10800000" cy="309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392" y="2002931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1384" y="2924944"/>
            <a:ext cx="97731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888" y="3846957"/>
            <a:ext cx="9773124" cy="6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384" y="4620689"/>
            <a:ext cx="9773124" cy="6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