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24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0" y="3048000"/>
            <a:ext cx="52324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71600"/>
            <a:ext cx="9836150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5120" y="1888490"/>
            <a:ext cx="17913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5815" y="3091815"/>
            <a:ext cx="73279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6005" y="4866005"/>
            <a:ext cx="122745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16025"/>
            <a:ext cx="9836150" cy="442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41445" y="5041265"/>
            <a:ext cx="7639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1410970"/>
            <a:ext cx="6692900" cy="328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6255" y="3133725"/>
            <a:ext cx="4928870" cy="171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477010"/>
            <a:ext cx="5187950" cy="2838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555" y="1477010"/>
            <a:ext cx="3740150" cy="162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985" y="2132965"/>
            <a:ext cx="4540250" cy="2425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555" y="2062480"/>
            <a:ext cx="3413125" cy="1040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36930"/>
            <a:ext cx="9753600" cy="479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5300980"/>
            <a:ext cx="5416550" cy="90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0535" y="4097020"/>
            <a:ext cx="9086850" cy="217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349500"/>
            <a:ext cx="9753600" cy="2159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30275"/>
            <a:ext cx="7086600" cy="499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5460" y="5473700"/>
            <a:ext cx="723646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40" y="930275"/>
            <a:ext cx="4445000" cy="44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330325"/>
            <a:ext cx="9753600" cy="419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5295" y="5147310"/>
            <a:ext cx="4370705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1505" y="4195445"/>
            <a:ext cx="6197600" cy="78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172210"/>
            <a:ext cx="60388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3603625"/>
            <a:ext cx="6515100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2390" y="1172210"/>
            <a:ext cx="6847840" cy="297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16550" y="2143760"/>
            <a:ext cx="1358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81810" y="3778250"/>
            <a:ext cx="5767705" cy="2243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6550" y="2699385"/>
            <a:ext cx="135890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756285"/>
            <a:ext cx="88265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080" y="1333500"/>
            <a:ext cx="9728200" cy="323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715" y="3753485"/>
            <a:ext cx="311785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480" y="4305935"/>
            <a:ext cx="2649855" cy="2240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6335" y="6177915"/>
            <a:ext cx="1320800" cy="36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5535" y="133350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1255" y="297497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844675"/>
            <a:ext cx="7874000" cy="257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1786255"/>
            <a:ext cx="4448810" cy="103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8590" y="2908935"/>
            <a:ext cx="8134350" cy="15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880600" cy="590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4835" y="4107815"/>
            <a:ext cx="7532370" cy="145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6255" y="5722620"/>
            <a:ext cx="5422900" cy="947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9805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124585"/>
            <a:ext cx="859790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2689225"/>
            <a:ext cx="840740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7310" y="1124585"/>
            <a:ext cx="8835390" cy="199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8570" y="3123565"/>
            <a:ext cx="8637270" cy="2532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807085"/>
            <a:ext cx="8096250" cy="533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24610" y="673735"/>
            <a:ext cx="8187690" cy="5631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803275"/>
            <a:ext cx="9753600" cy="525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30500" y="2417445"/>
            <a:ext cx="65722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8130" y="3498850"/>
            <a:ext cx="73723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2690" y="4747895"/>
            <a:ext cx="1642745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990600"/>
            <a:ext cx="917575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844675"/>
            <a:ext cx="9175750" cy="300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8555" y="1844675"/>
            <a:ext cx="9681210" cy="3232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764540"/>
            <a:ext cx="9772650" cy="477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485" y="4455160"/>
            <a:ext cx="2292350" cy="215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46995" y="181229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6995" y="400113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206500"/>
            <a:ext cx="9753600" cy="444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5075" y="120650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25500"/>
            <a:ext cx="9791700" cy="520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8875" y="139319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8875" y="50031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764540"/>
            <a:ext cx="9486265" cy="594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26015" y="133985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041400"/>
            <a:ext cx="9817100" cy="477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41255" y="159893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41255" y="474408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87730"/>
            <a:ext cx="977265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235" y="5688330"/>
            <a:ext cx="9112250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33635" y="1454150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771525"/>
            <a:ext cx="9283700" cy="531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3135" y="440118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