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3" r:id="rId10"/>
    <p:sldId id="342" r:id="rId11"/>
    <p:sldId id="341" r:id="rId12"/>
    <p:sldId id="340" r:id="rId13"/>
    <p:sldId id="339" r:id="rId14"/>
    <p:sldId id="338" r:id="rId15"/>
    <p:sldId id="336" r:id="rId16"/>
    <p:sldId id="335" r:id="rId17"/>
    <p:sldId id="333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876158-1408-16B9-1F8F-1B8D9F50A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961000"/>
            <a:ext cx="7511207" cy="93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9150E-0967-09AB-139C-03AE629A1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5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6525E4-4AC7-3972-BECE-05B3563E4428}"/>
              </a:ext>
            </a:extLst>
          </p:cNvPr>
          <p:cNvSpPr/>
          <p:nvPr/>
        </p:nvSpPr>
        <p:spPr bwMode="white">
          <a:xfrm>
            <a:off x="2329523" y="3053535"/>
            <a:ext cx="7294869" cy="66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41DD81-0266-19C3-34DC-16B6B00CB3DA}"/>
              </a:ext>
            </a:extLst>
          </p:cNvPr>
          <p:cNvSpPr/>
          <p:nvPr/>
        </p:nvSpPr>
        <p:spPr bwMode="white">
          <a:xfrm>
            <a:off x="2135560" y="3883394"/>
            <a:ext cx="7294869" cy="66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2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860A725-88F0-611A-6E92-D2140177D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44824"/>
            <a:ext cx="10800000" cy="362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7411350-971B-DD00-283E-280BD5BF9BEE}"/>
              </a:ext>
            </a:extLst>
          </p:cNvPr>
          <p:cNvSpPr/>
          <p:nvPr/>
        </p:nvSpPr>
        <p:spPr bwMode="white">
          <a:xfrm>
            <a:off x="1415480" y="3028859"/>
            <a:ext cx="9649072" cy="61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DE6371E-462D-D64F-6507-5C5144995470}"/>
              </a:ext>
            </a:extLst>
          </p:cNvPr>
          <p:cNvSpPr/>
          <p:nvPr/>
        </p:nvSpPr>
        <p:spPr bwMode="white">
          <a:xfrm>
            <a:off x="1271464" y="3861048"/>
            <a:ext cx="9649072" cy="61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B415351-5CAF-8C92-43EC-CB7F3B6C89CC}"/>
              </a:ext>
            </a:extLst>
          </p:cNvPr>
          <p:cNvSpPr/>
          <p:nvPr/>
        </p:nvSpPr>
        <p:spPr bwMode="white">
          <a:xfrm>
            <a:off x="1127448" y="4693237"/>
            <a:ext cx="9649072" cy="61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34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9188C6-DB81-DF4A-B94C-4AFC3270B4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84"/>
            <a:ext cx="10800000" cy="565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749502-DA12-6853-B626-FBFFD043FD3C}"/>
              </a:ext>
            </a:extLst>
          </p:cNvPr>
          <p:cNvSpPr/>
          <p:nvPr/>
        </p:nvSpPr>
        <p:spPr bwMode="white">
          <a:xfrm>
            <a:off x="1110476" y="2204864"/>
            <a:ext cx="9971048" cy="273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505B0B-46F3-8012-E6D1-3A3ACFA6480D}"/>
              </a:ext>
            </a:extLst>
          </p:cNvPr>
          <p:cNvSpPr/>
          <p:nvPr/>
        </p:nvSpPr>
        <p:spPr bwMode="white">
          <a:xfrm>
            <a:off x="1134476" y="5157192"/>
            <a:ext cx="5321564" cy="123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3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70C11-7CA1-F6ED-99B1-17129D0CED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1F8C6-99EF-C137-6EB5-E4300D00BBA2}"/>
              </a:ext>
            </a:extLst>
          </p:cNvPr>
          <p:cNvSpPr/>
          <p:nvPr/>
        </p:nvSpPr>
        <p:spPr bwMode="white">
          <a:xfrm>
            <a:off x="4919272" y="3509728"/>
            <a:ext cx="5400084" cy="78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895D2A-EF59-4DB6-D6D1-D7F5DD1C1A2A}"/>
              </a:ext>
            </a:extLst>
          </p:cNvPr>
          <p:cNvSpPr/>
          <p:nvPr/>
        </p:nvSpPr>
        <p:spPr bwMode="white">
          <a:xfrm>
            <a:off x="1246864" y="5381936"/>
            <a:ext cx="3116360" cy="75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6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9AB5E-1FC6-24BE-1A7C-782825D8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06530"/>
            <a:ext cx="9611995" cy="358656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E30C6D-EBB8-F69E-2512-7BC4F4307C3D}"/>
              </a:ext>
            </a:extLst>
          </p:cNvPr>
          <p:cNvSpPr/>
          <p:nvPr/>
        </p:nvSpPr>
        <p:spPr bwMode="white">
          <a:xfrm>
            <a:off x="9768963" y="2995828"/>
            <a:ext cx="296666" cy="33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/>
          <a:p>
            <a:pPr algn="ctr"/>
            <a:endParaRPr lang="zh-CN" altLang="en-US" sz="178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0F6819-D401-0327-71CB-51F077EDDE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3"/>
          <a:stretch/>
        </p:blipFill>
        <p:spPr>
          <a:xfrm>
            <a:off x="1775520" y="4293096"/>
            <a:ext cx="8640960" cy="239763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373888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C5D321-FA3F-AC15-7DFE-54B6A5AF1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684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3113E-AB38-D104-69D6-C4B746E44FF9}"/>
              </a:ext>
            </a:extLst>
          </p:cNvPr>
          <p:cNvSpPr/>
          <p:nvPr/>
        </p:nvSpPr>
        <p:spPr bwMode="white">
          <a:xfrm>
            <a:off x="10402829" y="1980808"/>
            <a:ext cx="423992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8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8FC9E-3CDE-A785-9F4E-F7935A79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4" y="661439"/>
            <a:ext cx="9503992" cy="4621080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A2A966-4E1F-442C-6A9D-4BA01694C8B0}"/>
              </a:ext>
            </a:extLst>
          </p:cNvPr>
          <p:cNvSpPr/>
          <p:nvPr/>
        </p:nvSpPr>
        <p:spPr bwMode="white">
          <a:xfrm>
            <a:off x="9884194" y="2548450"/>
            <a:ext cx="326857" cy="335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080267A-BDBB-9362-E40A-7A77B5113C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71" b="7113"/>
          <a:stretch/>
        </p:blipFill>
        <p:spPr>
          <a:xfrm>
            <a:off x="1301765" y="5282519"/>
            <a:ext cx="9503989" cy="1386842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C4ECE-BEC6-7A1D-61BE-B885F236DC10}"/>
              </a:ext>
            </a:extLst>
          </p:cNvPr>
          <p:cNvSpPr/>
          <p:nvPr/>
        </p:nvSpPr>
        <p:spPr bwMode="white">
          <a:xfrm>
            <a:off x="9422906" y="5362430"/>
            <a:ext cx="653714" cy="33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78689-FA1C-A372-D5C6-742F05E39711}"/>
              </a:ext>
            </a:extLst>
          </p:cNvPr>
          <p:cNvSpPr/>
          <p:nvPr/>
        </p:nvSpPr>
        <p:spPr bwMode="white">
          <a:xfrm>
            <a:off x="3271288" y="6168963"/>
            <a:ext cx="645333" cy="32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467" tIns="40234" rIns="80467" bIns="40234" rtlCol="0" anchor="ctr"/>
          <a:lstStyle/>
          <a:p>
            <a:pPr algn="ctr"/>
            <a:endParaRPr lang="zh-CN" altLang="en-US" sz="1760"/>
          </a:p>
        </p:txBody>
      </p:sp>
    </p:spTree>
    <p:extLst>
      <p:ext uri="{BB962C8B-B14F-4D97-AF65-F5344CB8AC3E}">
        <p14:creationId xmlns:p14="http://schemas.microsoft.com/office/powerpoint/2010/main" val="132459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91C46-30BE-349C-D41B-13AE50BB69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977562" cy="130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87BF36-133A-7ABC-C0FD-70B7C53B46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7"/>
          <a:stretch/>
        </p:blipFill>
        <p:spPr>
          <a:xfrm>
            <a:off x="2639616" y="1700808"/>
            <a:ext cx="6552728" cy="499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16347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B74AA89-45F2-5C6D-9762-6489F5467DBE}"/>
              </a:ext>
            </a:extLst>
          </p:cNvPr>
          <p:cNvGrpSpPr/>
          <p:nvPr/>
        </p:nvGrpSpPr>
        <p:grpSpPr>
          <a:xfrm>
            <a:off x="1919536" y="578160"/>
            <a:ext cx="8999993" cy="6133783"/>
            <a:chOff x="1919536" y="578160"/>
            <a:chExt cx="8999993" cy="6133783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271377DC-32C6-1408-28FC-A40EB895F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3030" y="578160"/>
              <a:ext cx="8986499" cy="84311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7CD5FEE9-0F16-00FA-03C9-55C5C95B7E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48"/>
            <a:stretch/>
          </p:blipFill>
          <p:spPr>
            <a:xfrm>
              <a:off x="1919536" y="1445858"/>
              <a:ext cx="8838176" cy="526608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1D2F4-1DFB-5ED9-B321-4CF0B2BD8716}"/>
              </a:ext>
            </a:extLst>
          </p:cNvPr>
          <p:cNvSpPr/>
          <p:nvPr/>
        </p:nvSpPr>
        <p:spPr bwMode="white">
          <a:xfrm>
            <a:off x="4377703" y="770932"/>
            <a:ext cx="535809" cy="4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07380A-EF52-F82D-4AEA-49ADB1ABA338}"/>
              </a:ext>
            </a:extLst>
          </p:cNvPr>
          <p:cNvSpPr/>
          <p:nvPr/>
        </p:nvSpPr>
        <p:spPr bwMode="white">
          <a:xfrm>
            <a:off x="1847528" y="3573016"/>
            <a:ext cx="7592016" cy="199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6A911-EC0B-62EE-F79D-787C13CE85FE}"/>
              </a:ext>
            </a:extLst>
          </p:cNvPr>
          <p:cNvSpPr/>
          <p:nvPr/>
        </p:nvSpPr>
        <p:spPr bwMode="white">
          <a:xfrm>
            <a:off x="1968134" y="5733256"/>
            <a:ext cx="6288106" cy="10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697" tIns="44348" rIns="88697" bIns="44348" rtlCol="0" anchor="ctr"/>
          <a:lstStyle/>
          <a:p>
            <a:pPr algn="ctr"/>
            <a:endParaRPr lang="zh-CN" altLang="en-US" sz="1940"/>
          </a:p>
        </p:txBody>
      </p:sp>
    </p:spTree>
    <p:extLst>
      <p:ext uri="{BB962C8B-B14F-4D97-AF65-F5344CB8AC3E}">
        <p14:creationId xmlns:p14="http://schemas.microsoft.com/office/powerpoint/2010/main" val="25844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A21DF-E629-790D-0F71-4855BD3E5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6612"/>
            <a:ext cx="10800000" cy="388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9E181FA-C11E-1F3C-48B7-46CD5EFAC0E6}"/>
              </a:ext>
            </a:extLst>
          </p:cNvPr>
          <p:cNvSpPr/>
          <p:nvPr/>
        </p:nvSpPr>
        <p:spPr bwMode="white">
          <a:xfrm>
            <a:off x="839416" y="1567623"/>
            <a:ext cx="3744416" cy="108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2205C1-95A5-9C69-9201-77A99F40777C}"/>
              </a:ext>
            </a:extLst>
          </p:cNvPr>
          <p:cNvSpPr/>
          <p:nvPr/>
        </p:nvSpPr>
        <p:spPr bwMode="white">
          <a:xfrm>
            <a:off x="551384" y="2863767"/>
            <a:ext cx="468052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B5BBDFB-B4A4-6433-A6F5-C0D1C4C0163A}"/>
              </a:ext>
            </a:extLst>
          </p:cNvPr>
          <p:cNvSpPr/>
          <p:nvPr/>
        </p:nvSpPr>
        <p:spPr bwMode="white">
          <a:xfrm>
            <a:off x="551384" y="4207126"/>
            <a:ext cx="5688632" cy="124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5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3A3A3-C083-2353-4D72-A5880FD38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5444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5543C9-9ED6-3614-7D9A-3AF6D7725A12}"/>
              </a:ext>
            </a:extLst>
          </p:cNvPr>
          <p:cNvSpPr/>
          <p:nvPr/>
        </p:nvSpPr>
        <p:spPr bwMode="white">
          <a:xfrm>
            <a:off x="10510265" y="4441770"/>
            <a:ext cx="371427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7EE16-BF30-D977-7393-857C76280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24162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BB4BE-6D22-A7BB-F604-D4EE4F19B7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4" y="927227"/>
            <a:ext cx="10800000" cy="523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9CFBD-7E39-9C10-0A42-96716DB5FA4C}"/>
              </a:ext>
            </a:extLst>
          </p:cNvPr>
          <p:cNvSpPr/>
          <p:nvPr/>
        </p:nvSpPr>
        <p:spPr bwMode="white">
          <a:xfrm>
            <a:off x="767408" y="1070143"/>
            <a:ext cx="9952380" cy="144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D237D0-9283-491F-94B1-ABC2203C71EC}"/>
              </a:ext>
            </a:extLst>
          </p:cNvPr>
          <p:cNvSpPr/>
          <p:nvPr/>
        </p:nvSpPr>
        <p:spPr bwMode="white">
          <a:xfrm>
            <a:off x="767408" y="2708920"/>
            <a:ext cx="9952380" cy="187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567AB9-159F-F025-BB7D-EC26CC52CC8B}"/>
              </a:ext>
            </a:extLst>
          </p:cNvPr>
          <p:cNvSpPr/>
          <p:nvPr/>
        </p:nvSpPr>
        <p:spPr bwMode="white">
          <a:xfrm>
            <a:off x="767408" y="4824379"/>
            <a:ext cx="89424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61DF924-3CF0-21E5-8B1B-887897A556E2}"/>
              </a:ext>
            </a:extLst>
          </p:cNvPr>
          <p:cNvSpPr/>
          <p:nvPr/>
        </p:nvSpPr>
        <p:spPr bwMode="white">
          <a:xfrm>
            <a:off x="9696400" y="4809722"/>
            <a:ext cx="1165624" cy="5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17F08B-B008-B420-0B8D-0CA149A3ADC5}"/>
              </a:ext>
            </a:extLst>
          </p:cNvPr>
          <p:cNvSpPr/>
          <p:nvPr/>
        </p:nvSpPr>
        <p:spPr bwMode="white">
          <a:xfrm>
            <a:off x="735482" y="5614652"/>
            <a:ext cx="7462245" cy="59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2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41743-057F-17F4-1FCD-B99D536F5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764704"/>
            <a:ext cx="7632848" cy="586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9843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F42B7-7F68-0B44-E739-DCA4CCE52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063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55003-73B4-4099-8A48-93BF2179125D}"/>
              </a:ext>
            </a:extLst>
          </p:cNvPr>
          <p:cNvSpPr/>
          <p:nvPr/>
        </p:nvSpPr>
        <p:spPr bwMode="white">
          <a:xfrm>
            <a:off x="6384033" y="1049715"/>
            <a:ext cx="719674" cy="48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20088-5B89-A0D1-95CC-6E00A218EE61}"/>
              </a:ext>
            </a:extLst>
          </p:cNvPr>
          <p:cNvSpPr/>
          <p:nvPr/>
        </p:nvSpPr>
        <p:spPr bwMode="white">
          <a:xfrm>
            <a:off x="9606171" y="1173969"/>
            <a:ext cx="488069" cy="36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396236-2436-1826-9B4C-AF16855FCF8B}"/>
              </a:ext>
            </a:extLst>
          </p:cNvPr>
          <p:cNvSpPr/>
          <p:nvPr/>
        </p:nvSpPr>
        <p:spPr bwMode="white">
          <a:xfrm>
            <a:off x="1379984" y="4346192"/>
            <a:ext cx="6923664" cy="6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C4ED308-2BEF-3A16-AFB2-BE678958EA68}"/>
              </a:ext>
            </a:extLst>
          </p:cNvPr>
          <p:cNvSpPr/>
          <p:nvPr/>
        </p:nvSpPr>
        <p:spPr bwMode="white">
          <a:xfrm>
            <a:off x="1318872" y="5155788"/>
            <a:ext cx="6923664" cy="6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F8EDDB-1B59-6B6E-F24B-29D4E9852208}"/>
              </a:ext>
            </a:extLst>
          </p:cNvPr>
          <p:cNvSpPr/>
          <p:nvPr/>
        </p:nvSpPr>
        <p:spPr bwMode="white">
          <a:xfrm>
            <a:off x="1310728" y="5917471"/>
            <a:ext cx="6923664" cy="6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9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677B5-408E-996C-BAA6-DD3F2A112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278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2D413-0825-05C1-8786-0A0E09B993A9}"/>
              </a:ext>
            </a:extLst>
          </p:cNvPr>
          <p:cNvSpPr/>
          <p:nvPr/>
        </p:nvSpPr>
        <p:spPr bwMode="white">
          <a:xfrm>
            <a:off x="10438857" y="2514010"/>
            <a:ext cx="333333" cy="3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99701-8BAB-5F7C-CB76-CDD0C0B35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51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7688E-2E53-1867-2FF3-27F506DC3457}"/>
              </a:ext>
            </a:extLst>
          </p:cNvPr>
          <p:cNvSpPr/>
          <p:nvPr/>
        </p:nvSpPr>
        <p:spPr bwMode="white">
          <a:xfrm>
            <a:off x="2991238" y="2412920"/>
            <a:ext cx="533333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391DC9-A575-6340-B741-1876D04B10B0}"/>
              </a:ext>
            </a:extLst>
          </p:cNvPr>
          <p:cNvSpPr/>
          <p:nvPr/>
        </p:nvSpPr>
        <p:spPr bwMode="white">
          <a:xfrm>
            <a:off x="8088014" y="2333078"/>
            <a:ext cx="1101686" cy="52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565325-6681-417C-B215-52C47D60D1B4}"/>
              </a:ext>
            </a:extLst>
          </p:cNvPr>
          <p:cNvSpPr/>
          <p:nvPr/>
        </p:nvSpPr>
        <p:spPr bwMode="white">
          <a:xfrm>
            <a:off x="2991238" y="3299644"/>
            <a:ext cx="533333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351A35-9FC6-5976-5EBC-807D04242A15}"/>
              </a:ext>
            </a:extLst>
          </p:cNvPr>
          <p:cNvSpPr/>
          <p:nvPr/>
        </p:nvSpPr>
        <p:spPr bwMode="white">
          <a:xfrm>
            <a:off x="7451104" y="3082193"/>
            <a:ext cx="1273820" cy="69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5997CD-8431-AF14-E8BB-50D1584EEEA2}"/>
              </a:ext>
            </a:extLst>
          </p:cNvPr>
          <p:cNvSpPr/>
          <p:nvPr/>
        </p:nvSpPr>
        <p:spPr bwMode="white">
          <a:xfrm>
            <a:off x="9552384" y="4077072"/>
            <a:ext cx="1139433" cy="57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127027-09C4-8E6E-FCD8-72DD8E19B8BA}"/>
              </a:ext>
            </a:extLst>
          </p:cNvPr>
          <p:cNvSpPr/>
          <p:nvPr/>
        </p:nvSpPr>
        <p:spPr bwMode="white">
          <a:xfrm>
            <a:off x="3719736" y="4939497"/>
            <a:ext cx="1273420" cy="61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34C51-90D6-C434-A8B9-D297329F0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BE4B2-E23C-F3AC-D220-E6C181D3A9BF}"/>
              </a:ext>
            </a:extLst>
          </p:cNvPr>
          <p:cNvSpPr/>
          <p:nvPr/>
        </p:nvSpPr>
        <p:spPr bwMode="white">
          <a:xfrm>
            <a:off x="10434285" y="3036473"/>
            <a:ext cx="419047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55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6D026-C9A3-5025-03FC-5B5AED993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044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2E915-641C-4D6E-94C6-9234ECB922BC}"/>
              </a:ext>
            </a:extLst>
          </p:cNvPr>
          <p:cNvSpPr/>
          <p:nvPr/>
        </p:nvSpPr>
        <p:spPr bwMode="white">
          <a:xfrm>
            <a:off x="7496000" y="2730216"/>
            <a:ext cx="533333" cy="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0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31B85-D5D8-065F-6047-0EEBF6F02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5738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1F3EF-8594-D8AE-37EB-61D0B47684CE}"/>
              </a:ext>
            </a:extLst>
          </p:cNvPr>
          <p:cNvSpPr/>
          <p:nvPr/>
        </p:nvSpPr>
        <p:spPr bwMode="white">
          <a:xfrm>
            <a:off x="1608673" y="2876140"/>
            <a:ext cx="6262927" cy="18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F3F4E8-F75E-0650-6066-9AEC779F4F03}"/>
              </a:ext>
            </a:extLst>
          </p:cNvPr>
          <p:cNvSpPr/>
          <p:nvPr/>
        </p:nvSpPr>
        <p:spPr bwMode="white">
          <a:xfrm>
            <a:off x="1608673" y="4805872"/>
            <a:ext cx="9287263" cy="178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9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73460AE0-123A-100B-73AE-26C0306C8A04}"/>
              </a:ext>
            </a:extLst>
          </p:cNvPr>
          <p:cNvGrpSpPr/>
          <p:nvPr/>
        </p:nvGrpSpPr>
        <p:grpSpPr>
          <a:xfrm>
            <a:off x="1174040" y="764704"/>
            <a:ext cx="9843919" cy="5904656"/>
            <a:chOff x="1166081" y="692696"/>
            <a:chExt cx="9843919" cy="5904656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4DC28D7-15B8-4175-4CDD-397EE99F6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2000" y="692696"/>
              <a:ext cx="9828000" cy="180021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8BE7A47F-1A29-F00B-48D8-27343C1598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990"/>
            <a:stretch/>
          </p:blipFill>
          <p:spPr>
            <a:xfrm>
              <a:off x="1667914" y="2492910"/>
              <a:ext cx="8846183" cy="9094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90590B91-B481-B5D4-94C5-F72B040AF7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07"/>
            <a:stretch/>
          </p:blipFill>
          <p:spPr>
            <a:xfrm>
              <a:off x="1166081" y="3204539"/>
              <a:ext cx="9828003" cy="339281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22C62F-F41A-C285-32AE-49CB293D9273}"/>
              </a:ext>
            </a:extLst>
          </p:cNvPr>
          <p:cNvSpPr/>
          <p:nvPr/>
        </p:nvSpPr>
        <p:spPr bwMode="white">
          <a:xfrm>
            <a:off x="10055959" y="2051814"/>
            <a:ext cx="337999" cy="3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38EDD-9E03-82F4-2EE2-D6897DDC7C40}"/>
              </a:ext>
            </a:extLst>
          </p:cNvPr>
          <p:cNvSpPr/>
          <p:nvPr/>
        </p:nvSpPr>
        <p:spPr bwMode="white">
          <a:xfrm>
            <a:off x="10048707" y="4854398"/>
            <a:ext cx="303333" cy="34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210" tIns="41605" rIns="83210" bIns="41605" rtlCol="0" anchor="ctr"/>
          <a:lstStyle/>
          <a:p>
            <a:pPr algn="ctr"/>
            <a:endParaRPr lang="zh-CN" altLang="en-US" sz="1820"/>
          </a:p>
        </p:txBody>
      </p:sp>
    </p:spTree>
    <p:extLst>
      <p:ext uri="{BB962C8B-B14F-4D97-AF65-F5344CB8AC3E}">
        <p14:creationId xmlns:p14="http://schemas.microsoft.com/office/powerpoint/2010/main" val="52860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3973A-2181-51F6-966D-2D34ACE2D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37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481DD-605D-6D71-0354-A6D6ECEE04A0}"/>
              </a:ext>
            </a:extLst>
          </p:cNvPr>
          <p:cNvSpPr/>
          <p:nvPr/>
        </p:nvSpPr>
        <p:spPr bwMode="white">
          <a:xfrm>
            <a:off x="8010284" y="1925553"/>
            <a:ext cx="34377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7030C-6C6C-A8D3-212F-ECB8F4D31599}"/>
              </a:ext>
            </a:extLst>
          </p:cNvPr>
          <p:cNvSpPr/>
          <p:nvPr/>
        </p:nvSpPr>
        <p:spPr bwMode="white">
          <a:xfrm>
            <a:off x="1524571" y="3151747"/>
            <a:ext cx="742857" cy="39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EDFDB8-4C02-9D50-F69A-3A39A196221B}"/>
              </a:ext>
            </a:extLst>
          </p:cNvPr>
          <p:cNvSpPr/>
          <p:nvPr/>
        </p:nvSpPr>
        <p:spPr bwMode="white">
          <a:xfrm>
            <a:off x="8592280" y="4065600"/>
            <a:ext cx="179895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68</cp:revision>
  <dcterms:created xsi:type="dcterms:W3CDTF">2015-09-16T06:44:00Z</dcterms:created>
  <dcterms:modified xsi:type="dcterms:W3CDTF">2024-08-09T17:45:22Z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