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4" r:id="rId11"/>
    <p:sldId id="343" r:id="rId12"/>
    <p:sldId id="342" r:id="rId13"/>
    <p:sldId id="340" r:id="rId14"/>
    <p:sldId id="339" r:id="rId15"/>
    <p:sldId id="338" r:id="rId16"/>
    <p:sldId id="337" r:id="rId17"/>
    <p:sldId id="336" r:id="rId18"/>
    <p:sldId id="334" r:id="rId19"/>
    <p:sldId id="332" r:id="rId20"/>
    <p:sldId id="330" r:id="rId21"/>
    <p:sldId id="327" r:id="rId22"/>
    <p:sldId id="326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785" y="2952702"/>
            <a:ext cx="8384431" cy="9525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567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0907" y="1223414"/>
            <a:ext cx="304762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4241" y="2167496"/>
            <a:ext cx="533333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720" y="4990233"/>
            <a:ext cx="10670680" cy="146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1" t="19504" r="14410" b="17082"/>
          <a:stretch>
            <a:fillRect/>
          </a:stretch>
        </p:blipFill>
        <p:spPr>
          <a:xfrm>
            <a:off x="9009722" y="1630310"/>
            <a:ext cx="2935711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10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2458" y="4315205"/>
            <a:ext cx="425396" cy="3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76885"/>
            <a:ext cx="7609840" cy="617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015" y="3538220"/>
            <a:ext cx="54419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037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9298" y="4522473"/>
            <a:ext cx="446272" cy="3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7954" y="5125607"/>
            <a:ext cx="1716225" cy="59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554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36" y="791240"/>
            <a:ext cx="8721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2672" y="2456144"/>
            <a:ext cx="828708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2673" y="3933056"/>
            <a:ext cx="3462548" cy="37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2672" y="5357656"/>
            <a:ext cx="8215076" cy="119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59896" y="3933056"/>
            <a:ext cx="4625844" cy="46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44999" y="4656907"/>
            <a:ext cx="6738214" cy="46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2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25" y="925135"/>
            <a:ext cx="8207982" cy="230410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6"/>
          <a:stretch>
            <a:fillRect/>
          </a:stretch>
        </p:blipFill>
        <p:spPr>
          <a:xfrm>
            <a:off x="839416" y="3284984"/>
            <a:ext cx="7624691" cy="343020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 r="71330"/>
          <a:stretch>
            <a:fillRect/>
          </a:stretch>
        </p:blipFill>
        <p:spPr>
          <a:xfrm>
            <a:off x="9616793" y="644415"/>
            <a:ext cx="1857820" cy="205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-589" r="28887" b="1"/>
          <a:stretch>
            <a:fillRect/>
          </a:stretch>
        </p:blipFill>
        <p:spPr>
          <a:xfrm>
            <a:off x="8616281" y="2650620"/>
            <a:ext cx="1929422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r="69558"/>
          <a:stretch>
            <a:fillRect/>
          </a:stretch>
        </p:blipFill>
        <p:spPr>
          <a:xfrm>
            <a:off x="10014263" y="4365724"/>
            <a:ext cx="1991790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97" y="892919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9239" y="2029509"/>
            <a:ext cx="780953" cy="38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97" y="3559978"/>
            <a:ext cx="10800000" cy="188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4477" y="4430031"/>
            <a:ext cx="2079404" cy="7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 r="71330"/>
          <a:stretch>
            <a:fillRect/>
          </a:stretch>
        </p:blipFill>
        <p:spPr>
          <a:xfrm>
            <a:off x="10282727" y="867392"/>
            <a:ext cx="1857820" cy="205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-589" r="28887" b="1"/>
          <a:stretch>
            <a:fillRect/>
          </a:stretch>
        </p:blipFill>
        <p:spPr>
          <a:xfrm>
            <a:off x="10246926" y="3096480"/>
            <a:ext cx="1929422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r="69558"/>
          <a:stretch>
            <a:fillRect/>
          </a:stretch>
        </p:blipFill>
        <p:spPr>
          <a:xfrm>
            <a:off x="7628723" y="4365104"/>
            <a:ext cx="1991790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7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 r="71330"/>
          <a:stretch>
            <a:fillRect/>
          </a:stretch>
        </p:blipFill>
        <p:spPr>
          <a:xfrm>
            <a:off x="1856546" y="3961327"/>
            <a:ext cx="1857820" cy="2058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-589" r="28887" b="1"/>
          <a:stretch>
            <a:fillRect/>
          </a:stretch>
        </p:blipFill>
        <p:spPr>
          <a:xfrm>
            <a:off x="4799856" y="3672537"/>
            <a:ext cx="1929422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r="69558"/>
          <a:stretch>
            <a:fillRect/>
          </a:stretch>
        </p:blipFill>
        <p:spPr>
          <a:xfrm>
            <a:off x="7608168" y="3669999"/>
            <a:ext cx="1991790" cy="234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1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0476" y="3748955"/>
            <a:ext cx="333333" cy="381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88" y="620688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52756" y="845432"/>
            <a:ext cx="7776864" cy="60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29620" y="845432"/>
            <a:ext cx="2592288" cy="60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8780" y="1712816"/>
            <a:ext cx="2592288" cy="60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61068" y="1730786"/>
            <a:ext cx="5328592" cy="60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16" y="2580200"/>
            <a:ext cx="7534219" cy="64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8780" y="3329855"/>
            <a:ext cx="10009112" cy="64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0984" y="4263598"/>
            <a:ext cx="10009112" cy="64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 r="71330"/>
          <a:stretch>
            <a:fillRect/>
          </a:stretch>
        </p:blipFill>
        <p:spPr>
          <a:xfrm>
            <a:off x="2156792" y="4854759"/>
            <a:ext cx="1692551" cy="187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-589" r="28887" b="1"/>
          <a:stretch>
            <a:fillRect/>
          </a:stretch>
        </p:blipFill>
        <p:spPr>
          <a:xfrm>
            <a:off x="5079153" y="4654944"/>
            <a:ext cx="1757783" cy="21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r="69558"/>
          <a:stretch>
            <a:fillRect/>
          </a:stretch>
        </p:blipFill>
        <p:spPr>
          <a:xfrm>
            <a:off x="7896200" y="4672914"/>
            <a:ext cx="1814603" cy="21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1055440" y="1052736"/>
            <a:ext cx="9361040" cy="5132481"/>
            <a:chOff x="1343472" y="4480314"/>
            <a:chExt cx="10800000" cy="592143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4480314"/>
              <a:ext cx="10800000" cy="16683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472" y="6162348"/>
              <a:ext cx="10800000" cy="423940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983432" y="1076979"/>
            <a:ext cx="7848872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9416" y="1873821"/>
            <a:ext cx="7848872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2585892"/>
            <a:ext cx="7848872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7408" y="3361568"/>
            <a:ext cx="3600400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808" y="3361568"/>
            <a:ext cx="3312368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1424" y="4073639"/>
            <a:ext cx="3312368" cy="6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16" y="4698956"/>
            <a:ext cx="8856984" cy="146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84" r="71330"/>
          <a:stretch>
            <a:fillRect/>
          </a:stretch>
        </p:blipFill>
        <p:spPr>
          <a:xfrm>
            <a:off x="7494119" y="1893396"/>
            <a:ext cx="1692551" cy="187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-589" r="28887" b="1"/>
          <a:stretch>
            <a:fillRect/>
          </a:stretch>
        </p:blipFill>
        <p:spPr>
          <a:xfrm>
            <a:off x="10416480" y="1693581"/>
            <a:ext cx="1757783" cy="21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" r="69558"/>
          <a:stretch>
            <a:fillRect/>
          </a:stretch>
        </p:blipFill>
        <p:spPr>
          <a:xfrm>
            <a:off x="10056440" y="4073639"/>
            <a:ext cx="1814603" cy="214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28800"/>
            <a:ext cx="10800000" cy="390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9106" y="3401817"/>
            <a:ext cx="419047" cy="3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0" y="514985"/>
            <a:ext cx="8956040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1490" y="2227580"/>
            <a:ext cx="5308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04864"/>
            <a:ext cx="10800000" cy="284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265" y="4163206"/>
            <a:ext cx="742857" cy="372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54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42" y="771239"/>
            <a:ext cx="10800000" cy="2991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0608" y="2095506"/>
            <a:ext cx="580952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0132" y="2105033"/>
            <a:ext cx="542857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6799" y="3038690"/>
            <a:ext cx="304761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/>
          <a:stretch>
            <a:fillRect/>
          </a:stretch>
        </p:blipFill>
        <p:spPr>
          <a:xfrm>
            <a:off x="1631504" y="3429000"/>
            <a:ext cx="7802656" cy="3102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301" y="753582"/>
            <a:ext cx="8424006" cy="146777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276872"/>
            <a:ext cx="8338444" cy="44928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670723" y="3887222"/>
            <a:ext cx="286771" cy="29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endParaRPr lang="zh-CN" altLang="en-US" sz="15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10236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1280" y="3581736"/>
            <a:ext cx="1520853" cy="67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66</cp:revision>
  <dcterms:created xsi:type="dcterms:W3CDTF">2015-09-16T06:44:00Z</dcterms:created>
  <dcterms:modified xsi:type="dcterms:W3CDTF">2024-08-10T18:36:43Z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