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128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74CF245-F1FA-F12C-7150-528453F046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0" y="3102508"/>
            <a:ext cx="11988000" cy="6529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D6DDE0-32CE-968D-9243-5EA0E754F8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212" y="900000"/>
            <a:ext cx="82763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BA0958-F7CC-F9B7-C939-1667AD1B4AE6}"/>
              </a:ext>
            </a:extLst>
          </p:cNvPr>
          <p:cNvSpPr/>
          <p:nvPr/>
        </p:nvSpPr>
        <p:spPr bwMode="white">
          <a:xfrm>
            <a:off x="2188212" y="900000"/>
            <a:ext cx="6572084" cy="65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7C21F84-1726-C6FC-B3AB-1FD2B5DC2630}"/>
              </a:ext>
            </a:extLst>
          </p:cNvPr>
          <p:cNvSpPr/>
          <p:nvPr/>
        </p:nvSpPr>
        <p:spPr bwMode="white">
          <a:xfrm>
            <a:off x="2135560" y="1556792"/>
            <a:ext cx="2232248" cy="94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22B39F-3CB1-41F1-AF20-A9340E9BB334}"/>
              </a:ext>
            </a:extLst>
          </p:cNvPr>
          <p:cNvSpPr/>
          <p:nvPr/>
        </p:nvSpPr>
        <p:spPr bwMode="white">
          <a:xfrm>
            <a:off x="2135560" y="2636912"/>
            <a:ext cx="705678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04FC70-FE55-47AB-A20D-70DA3E9EF4DA}"/>
              </a:ext>
            </a:extLst>
          </p:cNvPr>
          <p:cNvSpPr/>
          <p:nvPr/>
        </p:nvSpPr>
        <p:spPr bwMode="white">
          <a:xfrm>
            <a:off x="9192344" y="2689107"/>
            <a:ext cx="894572" cy="73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240A25-4B3E-0498-39B8-46DF82078E48}"/>
              </a:ext>
            </a:extLst>
          </p:cNvPr>
          <p:cNvSpPr/>
          <p:nvPr/>
        </p:nvSpPr>
        <p:spPr bwMode="white">
          <a:xfrm>
            <a:off x="2151824" y="3717032"/>
            <a:ext cx="7256543" cy="126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1FA5D9-C2BB-8FD3-CD5C-418B55DB35B8}"/>
              </a:ext>
            </a:extLst>
          </p:cNvPr>
          <p:cNvSpPr/>
          <p:nvPr/>
        </p:nvSpPr>
        <p:spPr bwMode="white">
          <a:xfrm>
            <a:off x="2190381" y="5093904"/>
            <a:ext cx="3761603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FA0007-1FAE-53AE-3358-B9F0F099ECCE}"/>
              </a:ext>
            </a:extLst>
          </p:cNvPr>
          <p:cNvSpPr/>
          <p:nvPr/>
        </p:nvSpPr>
        <p:spPr bwMode="white">
          <a:xfrm>
            <a:off x="2179619" y="6073482"/>
            <a:ext cx="3196301" cy="62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42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A0B86B-B409-370D-9BDD-B042466023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548680"/>
            <a:ext cx="7056784" cy="6132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0C5181-D4B9-9B2A-D879-FD05BB4522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60848"/>
            <a:ext cx="10800000" cy="299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0F431F-69D3-41C3-3646-4CDD8EA0DDC6}"/>
              </a:ext>
            </a:extLst>
          </p:cNvPr>
          <p:cNvSpPr/>
          <p:nvPr/>
        </p:nvSpPr>
        <p:spPr bwMode="white">
          <a:xfrm>
            <a:off x="6105523" y="2403814"/>
            <a:ext cx="590476" cy="533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CD4BC6-783D-3215-B483-185C6A34DE1E}"/>
              </a:ext>
            </a:extLst>
          </p:cNvPr>
          <p:cNvSpPr/>
          <p:nvPr/>
        </p:nvSpPr>
        <p:spPr bwMode="white">
          <a:xfrm>
            <a:off x="6360032" y="3221696"/>
            <a:ext cx="4464496" cy="67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60B4182-C052-2909-F9BA-2379B9E49E1F}"/>
              </a:ext>
            </a:extLst>
          </p:cNvPr>
          <p:cNvSpPr/>
          <p:nvPr/>
        </p:nvSpPr>
        <p:spPr bwMode="white">
          <a:xfrm>
            <a:off x="1607504" y="4157800"/>
            <a:ext cx="1368152" cy="717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72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71DE59-C9BB-7F0F-958D-CBB15E4CE1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5244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1AC8B5-AA0A-7793-A3A7-18567C55F70D}"/>
              </a:ext>
            </a:extLst>
          </p:cNvPr>
          <p:cNvSpPr/>
          <p:nvPr/>
        </p:nvSpPr>
        <p:spPr bwMode="white">
          <a:xfrm>
            <a:off x="1453892" y="2644595"/>
            <a:ext cx="8433932" cy="50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7DEDE6-F4EB-6B29-9CAB-4E175C583C18}"/>
              </a:ext>
            </a:extLst>
          </p:cNvPr>
          <p:cNvSpPr/>
          <p:nvPr/>
        </p:nvSpPr>
        <p:spPr bwMode="white">
          <a:xfrm>
            <a:off x="1431128" y="3284984"/>
            <a:ext cx="8433932" cy="64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60AC23-701C-5E80-62EA-C6CBC196340B}"/>
              </a:ext>
            </a:extLst>
          </p:cNvPr>
          <p:cNvSpPr/>
          <p:nvPr/>
        </p:nvSpPr>
        <p:spPr bwMode="white">
          <a:xfrm>
            <a:off x="1431128" y="4060355"/>
            <a:ext cx="8433932" cy="64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62FB37-D66B-9D85-41D4-0B269433FE79}"/>
              </a:ext>
            </a:extLst>
          </p:cNvPr>
          <p:cNvSpPr/>
          <p:nvPr/>
        </p:nvSpPr>
        <p:spPr bwMode="white">
          <a:xfrm>
            <a:off x="1431128" y="4835726"/>
            <a:ext cx="8433932" cy="64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E70CA4-F605-4C4F-9F37-B93216EED691}"/>
              </a:ext>
            </a:extLst>
          </p:cNvPr>
          <p:cNvSpPr/>
          <p:nvPr/>
        </p:nvSpPr>
        <p:spPr bwMode="white">
          <a:xfrm>
            <a:off x="1180103" y="5661248"/>
            <a:ext cx="8433932" cy="100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62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E3647F-AEC9-9402-DBAC-1A65103BD4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1"/>
            <a:ext cx="8784976" cy="5835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4FB163-4336-BBA3-1B12-B46FDAC1B0D1}"/>
              </a:ext>
            </a:extLst>
          </p:cNvPr>
          <p:cNvSpPr/>
          <p:nvPr/>
        </p:nvSpPr>
        <p:spPr bwMode="white">
          <a:xfrm>
            <a:off x="2207568" y="2957336"/>
            <a:ext cx="5411855" cy="52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3A4C6E7-CFC3-BC25-516C-BC7722CF3F21}"/>
              </a:ext>
            </a:extLst>
          </p:cNvPr>
          <p:cNvSpPr/>
          <p:nvPr/>
        </p:nvSpPr>
        <p:spPr bwMode="white">
          <a:xfrm>
            <a:off x="2063552" y="3645024"/>
            <a:ext cx="5411855" cy="52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8F8410-36F7-A065-E6EB-FCDD887F6189}"/>
              </a:ext>
            </a:extLst>
          </p:cNvPr>
          <p:cNvSpPr/>
          <p:nvPr/>
        </p:nvSpPr>
        <p:spPr bwMode="white">
          <a:xfrm>
            <a:off x="2063551" y="4360000"/>
            <a:ext cx="5411855" cy="52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AD46F0-2F73-A0DD-1A7B-A912E01F5762}"/>
              </a:ext>
            </a:extLst>
          </p:cNvPr>
          <p:cNvSpPr/>
          <p:nvPr/>
        </p:nvSpPr>
        <p:spPr bwMode="white">
          <a:xfrm>
            <a:off x="2063550" y="5074976"/>
            <a:ext cx="5411855" cy="586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2DDE56-9FAB-B963-8DB6-D0E82734D9DA}"/>
              </a:ext>
            </a:extLst>
          </p:cNvPr>
          <p:cNvSpPr/>
          <p:nvPr/>
        </p:nvSpPr>
        <p:spPr bwMode="white">
          <a:xfrm>
            <a:off x="2063549" y="5789952"/>
            <a:ext cx="5411855" cy="95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06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309515C6-E1F7-BB82-FA5A-37DECB146689}"/>
              </a:ext>
            </a:extLst>
          </p:cNvPr>
          <p:cNvGrpSpPr/>
          <p:nvPr/>
        </p:nvGrpSpPr>
        <p:grpSpPr>
          <a:xfrm>
            <a:off x="767408" y="1340768"/>
            <a:ext cx="10838096" cy="4759933"/>
            <a:chOff x="657904" y="1920429"/>
            <a:chExt cx="10838096" cy="4759933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FEEBC4F3-E899-B15E-AF70-811287BDBA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1920429"/>
              <a:ext cx="10800000" cy="301714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6" name="img_16777215">
              <a:extLst>
                <a:ext uri="{FF2B5EF4-FFF2-40B4-BE49-F238E27FC236}">
                  <a16:creationId xmlns:a16="http://schemas.microsoft.com/office/drawing/2014/main" id="{0345F53B-AE89-A5BF-379A-CD8B07FF66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7904" y="5089864"/>
              <a:ext cx="10800000" cy="159049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903CB7-DE5F-AC9D-7988-AF53C1A9C1F1}"/>
              </a:ext>
            </a:extLst>
          </p:cNvPr>
          <p:cNvSpPr/>
          <p:nvPr/>
        </p:nvSpPr>
        <p:spPr bwMode="white">
          <a:xfrm>
            <a:off x="767408" y="2916174"/>
            <a:ext cx="6710240" cy="59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9246569-3F5E-E2E5-C835-BEF29B1EDE70}"/>
              </a:ext>
            </a:extLst>
          </p:cNvPr>
          <p:cNvSpPr/>
          <p:nvPr/>
        </p:nvSpPr>
        <p:spPr bwMode="white">
          <a:xfrm>
            <a:off x="660888" y="3755757"/>
            <a:ext cx="6710240" cy="63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399280-F384-A9D5-B563-C5B81E304E73}"/>
              </a:ext>
            </a:extLst>
          </p:cNvPr>
          <p:cNvSpPr/>
          <p:nvPr/>
        </p:nvSpPr>
        <p:spPr bwMode="white">
          <a:xfrm>
            <a:off x="808875" y="4633696"/>
            <a:ext cx="6710240" cy="63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A2CF8A-429F-B99A-608D-C5811FF74B09}"/>
              </a:ext>
            </a:extLst>
          </p:cNvPr>
          <p:cNvSpPr/>
          <p:nvPr/>
        </p:nvSpPr>
        <p:spPr bwMode="white">
          <a:xfrm>
            <a:off x="767408" y="5424799"/>
            <a:ext cx="6899694" cy="711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81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C29C9-6ECE-DA80-DC15-C131F43630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37314"/>
            <a:ext cx="10800000" cy="4583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E91E73-E800-A395-AE5E-A8CAAB69D116}"/>
              </a:ext>
            </a:extLst>
          </p:cNvPr>
          <p:cNvSpPr/>
          <p:nvPr/>
        </p:nvSpPr>
        <p:spPr bwMode="white">
          <a:xfrm>
            <a:off x="657904" y="2776274"/>
            <a:ext cx="6904761" cy="60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8D57B20-40BE-38C2-E0AB-08BA1524A549}"/>
              </a:ext>
            </a:extLst>
          </p:cNvPr>
          <p:cNvSpPr/>
          <p:nvPr/>
        </p:nvSpPr>
        <p:spPr bwMode="white">
          <a:xfrm>
            <a:off x="696000" y="3495153"/>
            <a:ext cx="6904761" cy="70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969522-C509-8FF0-ECCE-0C9DE037BBA9}"/>
              </a:ext>
            </a:extLst>
          </p:cNvPr>
          <p:cNvSpPr/>
          <p:nvPr/>
        </p:nvSpPr>
        <p:spPr bwMode="white">
          <a:xfrm>
            <a:off x="734096" y="4314386"/>
            <a:ext cx="6904761" cy="70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6592BF-0669-4B9C-212C-5A31C1037BCB}"/>
              </a:ext>
            </a:extLst>
          </p:cNvPr>
          <p:cNvSpPr/>
          <p:nvPr/>
        </p:nvSpPr>
        <p:spPr bwMode="white">
          <a:xfrm>
            <a:off x="527384" y="5213509"/>
            <a:ext cx="6904761" cy="60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6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E93E09-067D-C80C-C7CE-11FDC734CE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3"/>
            <a:ext cx="8712968" cy="591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BDDEAC-4037-872B-0A29-D7868496DC81}"/>
              </a:ext>
            </a:extLst>
          </p:cNvPr>
          <p:cNvSpPr/>
          <p:nvPr/>
        </p:nvSpPr>
        <p:spPr bwMode="white">
          <a:xfrm>
            <a:off x="1673569" y="2157889"/>
            <a:ext cx="6300383" cy="775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1886DE7-8181-F60C-4255-97F085BAFE3B}"/>
              </a:ext>
            </a:extLst>
          </p:cNvPr>
          <p:cNvSpPr/>
          <p:nvPr/>
        </p:nvSpPr>
        <p:spPr bwMode="white">
          <a:xfrm>
            <a:off x="1673568" y="3041069"/>
            <a:ext cx="6300383" cy="775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EFA6F5-C4AE-5862-EE06-71F6320AC10E}"/>
              </a:ext>
            </a:extLst>
          </p:cNvPr>
          <p:cNvSpPr/>
          <p:nvPr/>
        </p:nvSpPr>
        <p:spPr bwMode="white">
          <a:xfrm>
            <a:off x="1677864" y="3766463"/>
            <a:ext cx="6300383" cy="59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18773F-0136-BDB7-FAC0-EEBB4B743873}"/>
              </a:ext>
            </a:extLst>
          </p:cNvPr>
          <p:cNvSpPr/>
          <p:nvPr/>
        </p:nvSpPr>
        <p:spPr bwMode="white">
          <a:xfrm>
            <a:off x="1682160" y="4491857"/>
            <a:ext cx="6300383" cy="59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3F52D8-CAB4-A955-FF4F-EA11A1A45027}"/>
              </a:ext>
            </a:extLst>
          </p:cNvPr>
          <p:cNvSpPr/>
          <p:nvPr/>
        </p:nvSpPr>
        <p:spPr bwMode="white">
          <a:xfrm>
            <a:off x="1682160" y="5196411"/>
            <a:ext cx="6300383" cy="59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A6E705-815F-3FBF-F1F3-29171B7C9FD0}"/>
              </a:ext>
            </a:extLst>
          </p:cNvPr>
          <p:cNvSpPr/>
          <p:nvPr/>
        </p:nvSpPr>
        <p:spPr bwMode="white">
          <a:xfrm>
            <a:off x="1682160" y="5900965"/>
            <a:ext cx="6300383" cy="775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17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3270AF-35EA-A017-482B-0E40919050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876" y="908720"/>
            <a:ext cx="90822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558B25-885E-454E-D88D-09E72098F154}"/>
              </a:ext>
            </a:extLst>
          </p:cNvPr>
          <p:cNvSpPr/>
          <p:nvPr/>
        </p:nvSpPr>
        <p:spPr bwMode="white">
          <a:xfrm>
            <a:off x="2043427" y="4321459"/>
            <a:ext cx="5895561" cy="91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5F7E8EB-F770-7A1B-1B34-38D8525C245E}"/>
              </a:ext>
            </a:extLst>
          </p:cNvPr>
          <p:cNvSpPr/>
          <p:nvPr/>
        </p:nvSpPr>
        <p:spPr bwMode="white">
          <a:xfrm>
            <a:off x="1890316" y="5237920"/>
            <a:ext cx="885698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73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67</cp:revision>
  <dcterms:created xsi:type="dcterms:W3CDTF">2015-09-16T06:44:00Z</dcterms:created>
  <dcterms:modified xsi:type="dcterms:W3CDTF">2024-08-07T17:40:00Z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