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6" r:id="rId9"/>
    <p:sldId id="345" r:id="rId10"/>
    <p:sldId id="343" r:id="rId11"/>
    <p:sldId id="342" r:id="rId12"/>
    <p:sldId id="341" r:id="rId13"/>
    <p:sldId id="337" r:id="rId14"/>
    <p:sldId id="336" r:id="rId15"/>
    <p:sldId id="335" r:id="rId16"/>
    <p:sldId id="334" r:id="rId17"/>
    <p:sldId id="333" r:id="rId18"/>
    <p:sldId id="331" r:id="rId19"/>
    <p:sldId id="329" r:id="rId20"/>
    <p:sldId id="328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364" y="3068960"/>
            <a:ext cx="11449272" cy="8845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6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5713" y="1814860"/>
            <a:ext cx="3246621" cy="67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6666" y="2959860"/>
            <a:ext cx="1104761" cy="39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8570" y="4580414"/>
            <a:ext cx="3246621" cy="67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8570" y="5517232"/>
            <a:ext cx="374742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1923149" y="764705"/>
            <a:ext cx="8596370" cy="2808312"/>
            <a:chOff x="696000" y="900000"/>
            <a:chExt cx="10824000" cy="3536047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800000" cy="161194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2511940"/>
              <a:ext cx="10800000" cy="95910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4" name="img_1677721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990"/>
            <a:stretch>
              <a:fillRect/>
            </a:stretch>
          </p:blipFill>
          <p:spPr>
            <a:xfrm>
              <a:off x="1463488" y="3471044"/>
              <a:ext cx="9505056" cy="96500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3429000"/>
            <a:ext cx="8712968" cy="3198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19536" y="3621112"/>
            <a:ext cx="3793750" cy="55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9536" y="4226400"/>
            <a:ext cx="7344816" cy="50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91184" y="4895230"/>
            <a:ext cx="7344816" cy="50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91184" y="5510890"/>
            <a:ext cx="2908672" cy="50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28208" y="5531761"/>
            <a:ext cx="5492909" cy="50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79021" y="6168292"/>
            <a:ext cx="7169307" cy="50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506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469" y="1349488"/>
            <a:ext cx="8006384" cy="61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085" y="2141576"/>
            <a:ext cx="8006384" cy="61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13354" y="2861656"/>
            <a:ext cx="9002462" cy="65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91416" y="3627435"/>
            <a:ext cx="9002462" cy="65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39084" y="4415496"/>
            <a:ext cx="10799999" cy="146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574040"/>
            <a:ext cx="7762240" cy="602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74785" y="3559175"/>
            <a:ext cx="43942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820" y="636905"/>
            <a:ext cx="7804150" cy="603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988840"/>
            <a:ext cx="10800000" cy="3433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5916" y="3104826"/>
            <a:ext cx="371427" cy="37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7952" y="990949"/>
            <a:ext cx="11725820" cy="5417668"/>
            <a:chOff x="287952" y="990949"/>
            <a:chExt cx="11725820" cy="541766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952" y="990949"/>
              <a:ext cx="9663008" cy="230242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06"/>
            <a:stretch>
              <a:fillRect/>
            </a:stretch>
          </p:blipFill>
          <p:spPr>
            <a:xfrm>
              <a:off x="906016" y="3293378"/>
              <a:ext cx="8976319" cy="311523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4" name="img_1677721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71" r="6442" b="35363"/>
            <a:stretch>
              <a:fillRect/>
            </a:stretch>
          </p:blipFill>
          <p:spPr>
            <a:xfrm>
              <a:off x="9882335" y="2276873"/>
              <a:ext cx="2131437" cy="266429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611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488" y="836712"/>
            <a:ext cx="5952064" cy="7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90880" y="1565512"/>
            <a:ext cx="5952064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90880" y="3149688"/>
            <a:ext cx="3096344" cy="5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487223" y="3124205"/>
            <a:ext cx="2995669" cy="5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46864" y="3835006"/>
            <a:ext cx="2995669" cy="5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35711" y="4546046"/>
            <a:ext cx="2995669" cy="91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57704" y="5756617"/>
            <a:ext cx="3157512" cy="91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483157" y="5775121"/>
            <a:ext cx="1991624" cy="91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908720"/>
            <a:ext cx="8184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883" y="848465"/>
            <a:ext cx="9984512" cy="2436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44" y="3284984"/>
            <a:ext cx="9984512" cy="3330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57" r="61557"/>
          <a:stretch>
            <a:fillRect/>
          </a:stretch>
        </p:blipFill>
        <p:spPr>
          <a:xfrm>
            <a:off x="9154336" y="3429000"/>
            <a:ext cx="2834902" cy="2362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1052736"/>
            <a:ext cx="9001000" cy="5066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 flipV="1">
            <a:off x="8040217" y="4725144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0800000" cy="386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312" y="1729394"/>
            <a:ext cx="9518552" cy="58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312" y="2520277"/>
            <a:ext cx="10094616" cy="53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312" y="3368332"/>
            <a:ext cx="1133333" cy="36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9312" y="4111572"/>
            <a:ext cx="6134177" cy="4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63489" y="4063930"/>
            <a:ext cx="3846776" cy="4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9312" y="4959627"/>
            <a:ext cx="1133333" cy="36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10800000" cy="391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32" y="1556792"/>
            <a:ext cx="6768752" cy="72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16" y="2355232"/>
            <a:ext cx="10225136" cy="155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424" y="4077072"/>
            <a:ext cx="10225136" cy="61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9932" y="4920655"/>
            <a:ext cx="10225136" cy="61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04" y="553768"/>
            <a:ext cx="10800000" cy="369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0765" y="3633240"/>
            <a:ext cx="209523" cy="37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53" t="2162" r="12117"/>
          <a:stretch>
            <a:fillRect/>
          </a:stretch>
        </p:blipFill>
        <p:spPr>
          <a:xfrm>
            <a:off x="4862881" y="3268078"/>
            <a:ext cx="3024336" cy="306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066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0974" y="2986113"/>
            <a:ext cx="3602394" cy="37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07968" y="2958431"/>
            <a:ext cx="1658178" cy="37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63552" y="3573016"/>
            <a:ext cx="1658178" cy="37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91744" y="3635619"/>
            <a:ext cx="1658178" cy="37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47528" y="4194075"/>
            <a:ext cx="3528392" cy="45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10594" y="4840381"/>
            <a:ext cx="3528392" cy="45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810594" y="5453011"/>
            <a:ext cx="3528392" cy="45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063552" y="6073538"/>
            <a:ext cx="5508612" cy="45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83992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7405" y="5432850"/>
            <a:ext cx="259235" cy="28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1363753"/>
            <a:ext cx="10800000" cy="1777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"/>
          <a:stretch>
            <a:fillRect/>
          </a:stretch>
        </p:blipFill>
        <p:spPr>
          <a:xfrm>
            <a:off x="983432" y="3140968"/>
            <a:ext cx="10225136" cy="275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1527" y="5239279"/>
            <a:ext cx="590476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782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432" y="1349488"/>
            <a:ext cx="6206184" cy="64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432" y="2228794"/>
            <a:ext cx="6831350" cy="64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86824" y="3083788"/>
            <a:ext cx="8640960" cy="64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14816" y="3938782"/>
            <a:ext cx="10225136" cy="64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70800" y="4786241"/>
            <a:ext cx="7488832" cy="64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159632" y="4768308"/>
            <a:ext cx="2952328" cy="64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86828" y="5633374"/>
            <a:ext cx="9045011" cy="64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61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2024-08-10T19:06:30Z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