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4" r:id="rId19"/>
    <p:sldId id="332" r:id="rId20"/>
    <p:sldId id="331" r:id="rId21"/>
    <p:sldId id="330" r:id="rId22"/>
    <p:sldId id="327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684" y="2967733"/>
            <a:ext cx="11700632" cy="9225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5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713435"/>
            <a:ext cx="5990159" cy="60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063" y="3789041"/>
            <a:ext cx="390793" cy="49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5" y="4653136"/>
            <a:ext cx="4982048" cy="60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391959"/>
            <a:ext cx="4914285" cy="70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63952" y="4653136"/>
            <a:ext cx="2749799" cy="60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46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217" y="3484253"/>
            <a:ext cx="580952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360" y="5313360"/>
            <a:ext cx="809523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952" y="4789958"/>
            <a:ext cx="580952" cy="3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026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74482" y="5322023"/>
            <a:ext cx="350233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92150"/>
            <a:ext cx="7893050" cy="607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9919" y="3621040"/>
            <a:ext cx="648578" cy="45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3755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2190" y="4745651"/>
            <a:ext cx="838095" cy="381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8830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5588" y="3363928"/>
            <a:ext cx="5009908" cy="4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25588" y="4077072"/>
            <a:ext cx="5009908" cy="4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89852" y="4790216"/>
            <a:ext cx="5009908" cy="4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25479" y="5503360"/>
            <a:ext cx="5009908" cy="4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75520" y="6216504"/>
            <a:ext cx="5472608" cy="48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814713" cy="4417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6"/>
          <a:stretch>
            <a:fillRect/>
          </a:stretch>
        </p:blipFill>
        <p:spPr>
          <a:xfrm>
            <a:off x="2471896" y="5181906"/>
            <a:ext cx="8160608" cy="15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908720"/>
            <a:ext cx="8272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8347" y="1091229"/>
            <a:ext cx="5789821" cy="39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08168" y="1052737"/>
            <a:ext cx="218942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775520" y="1667293"/>
            <a:ext cx="3672408" cy="46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477108" y="1700333"/>
            <a:ext cx="1879031" cy="46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847528" y="2301797"/>
            <a:ext cx="7950061" cy="62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631505" y="2924944"/>
            <a:ext cx="1080120" cy="62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711625" y="2949869"/>
            <a:ext cx="2448271" cy="47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703512" y="3591942"/>
            <a:ext cx="6768752" cy="57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559496" y="4334179"/>
            <a:ext cx="8082180" cy="111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715409" y="5550386"/>
            <a:ext cx="8082180" cy="111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31" y="764704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085" y="745490"/>
            <a:ext cx="7971155" cy="592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97670" y="4734560"/>
            <a:ext cx="38481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8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05" y="2534374"/>
            <a:ext cx="10800000" cy="8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75" y="3501411"/>
            <a:ext cx="10800000" cy="17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90872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0550" y="908720"/>
            <a:ext cx="5621050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70655" y="1630901"/>
            <a:ext cx="5837074" cy="58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250550" y="2348237"/>
            <a:ext cx="5621050" cy="44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236817" y="2922200"/>
            <a:ext cx="5621050" cy="51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266008" y="3568014"/>
            <a:ext cx="5621050" cy="44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266008" y="4221497"/>
            <a:ext cx="7765832" cy="51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170655" y="4873249"/>
            <a:ext cx="7765832" cy="51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36817" y="5502870"/>
            <a:ext cx="2106391" cy="51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343208" y="5502870"/>
            <a:ext cx="5994823" cy="51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091781" y="6174074"/>
            <a:ext cx="1675364" cy="49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88840"/>
            <a:ext cx="10800000" cy="332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1320" y="2217744"/>
            <a:ext cx="1371428" cy="41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92116" y="2160558"/>
            <a:ext cx="9261156" cy="72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2808" y="2938852"/>
            <a:ext cx="9261156" cy="72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8792" y="3791870"/>
            <a:ext cx="9261156" cy="72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2808" y="4628368"/>
            <a:ext cx="9477180" cy="81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15574"/>
            <a:ext cx="10800000" cy="85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786178" y="1413457"/>
            <a:ext cx="8478174" cy="59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53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0761" y="3064560"/>
            <a:ext cx="590477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4095" y="5821365"/>
            <a:ext cx="809523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8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211" y="908720"/>
            <a:ext cx="9047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0297" y="1060509"/>
            <a:ext cx="6920082" cy="5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92292" y="920139"/>
            <a:ext cx="1643469" cy="5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40297" y="1717301"/>
            <a:ext cx="6427911" cy="50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23033" y="2420888"/>
            <a:ext cx="8612728" cy="136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510457" y="3933056"/>
            <a:ext cx="2497311" cy="51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87678" y="4672053"/>
            <a:ext cx="3888242" cy="51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71464" y="5300887"/>
            <a:ext cx="8928992" cy="136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764704"/>
            <a:ext cx="7884002" cy="345768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463870" y="3804966"/>
            <a:ext cx="271142" cy="27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6751" tIns="33376" rIns="66751" bIns="33376" rtlCol="0" anchor="ctr"/>
          <a:lstStyle/>
          <a:p>
            <a:pPr algn="ctr"/>
            <a:endParaRPr lang="zh-CN" altLang="en-US" sz="146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6"/>
          <a:stretch>
            <a:fillRect/>
          </a:stretch>
        </p:blipFill>
        <p:spPr>
          <a:xfrm>
            <a:off x="2754154" y="4077072"/>
            <a:ext cx="7481437" cy="264761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6832"/>
            <a:ext cx="10800000" cy="36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333" y="3155095"/>
            <a:ext cx="371428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69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8857" y="4761396"/>
            <a:ext cx="838095" cy="381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44075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6000" y="4177921"/>
            <a:ext cx="590476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3619" y="5027017"/>
            <a:ext cx="1076190" cy="4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2024-08-10T19:05:12Z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