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41" r:id="rId20"/>
    <p:sldId id="342" r:id="rId21"/>
    <p:sldId id="325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3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0750" y="3070225"/>
            <a:ext cx="527050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689100"/>
            <a:ext cx="9753600" cy="347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58705" y="4005580"/>
            <a:ext cx="664210" cy="408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49375"/>
            <a:ext cx="9772650" cy="415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85690" y="4081780"/>
            <a:ext cx="1776730" cy="720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7055" y="4934585"/>
            <a:ext cx="165481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723265"/>
            <a:ext cx="5645150" cy="288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905" y="3764915"/>
            <a:ext cx="5372100" cy="252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6185" y="2581275"/>
            <a:ext cx="4739005" cy="1108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8865" y="4744085"/>
            <a:ext cx="5827395" cy="1595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772795"/>
            <a:ext cx="9709150" cy="380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695" y="4576445"/>
            <a:ext cx="5721350" cy="71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695" y="5293995"/>
            <a:ext cx="9137650" cy="133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0695" y="3263265"/>
            <a:ext cx="6206490" cy="197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9115" y="5294630"/>
            <a:ext cx="9323070" cy="141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62025"/>
            <a:ext cx="9753600" cy="49339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1345565"/>
            <a:ext cx="793750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7650" y="1345565"/>
            <a:ext cx="7259320" cy="1101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2105" y="2626995"/>
            <a:ext cx="7853045" cy="2382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53600" cy="58483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390" y="866140"/>
            <a:ext cx="9156700" cy="290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940" y="3890010"/>
            <a:ext cx="9201150" cy="222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7940" y="2089785"/>
            <a:ext cx="7084060" cy="2296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7940" y="4478020"/>
            <a:ext cx="9438640" cy="171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247775"/>
            <a:ext cx="969010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3395" y="3502660"/>
            <a:ext cx="8241665" cy="2038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895" y="1353820"/>
            <a:ext cx="630555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1455" y="1353185"/>
            <a:ext cx="6300470" cy="3375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1042670"/>
            <a:ext cx="88646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465" y="1579245"/>
            <a:ext cx="970915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6598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3635" y="350520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1120" y="784860"/>
            <a:ext cx="9075420" cy="59143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2101850"/>
            <a:ext cx="9074150" cy="265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0650" y="2048510"/>
            <a:ext cx="9392920" cy="284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335" y="1160145"/>
            <a:ext cx="9772650" cy="222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3577590"/>
            <a:ext cx="9112250" cy="16827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990600"/>
            <a:ext cx="931545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8275" y="1066165"/>
            <a:ext cx="6619875" cy="248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5430" y="3677920"/>
            <a:ext cx="6826250" cy="2288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36930"/>
            <a:ext cx="9753600" cy="54737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619250"/>
            <a:ext cx="92392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62425" y="2832735"/>
            <a:ext cx="61150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63610" y="4036060"/>
            <a:ext cx="13049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1381125"/>
            <a:ext cx="932180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5100" y="3777615"/>
            <a:ext cx="9026525" cy="169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89000"/>
            <a:ext cx="9791700" cy="50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32016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4424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97560"/>
            <a:ext cx="9817100" cy="584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835" y="18230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368871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85495"/>
            <a:ext cx="9728200" cy="580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4236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5075" y="55206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20420"/>
            <a:ext cx="9753600" cy="50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6160" y="285559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41255" y="48583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16025"/>
            <a:ext cx="9791700" cy="442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453072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38250"/>
            <a:ext cx="975360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835" y="409765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74725"/>
            <a:ext cx="9772650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345055"/>
            <a:ext cx="97155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8140" y="2277110"/>
            <a:ext cx="71818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9635" y="4020185"/>
            <a:ext cx="1654810" cy="78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2025-06-25T01:17:50Z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