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46" r:id="rId24"/>
    <p:sldId id="34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0" y="3070225"/>
            <a:ext cx="599440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76300"/>
            <a:ext cx="97726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72755" y="2054860"/>
            <a:ext cx="97853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7465" y="4841875"/>
            <a:ext cx="681990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0890" y="5435600"/>
            <a:ext cx="71183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765810"/>
            <a:ext cx="8559800" cy="567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1830" y="2962275"/>
            <a:ext cx="7788275" cy="192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1830" y="6029325"/>
            <a:ext cx="317246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4605" y="982345"/>
            <a:ext cx="90741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7050" y="5629910"/>
            <a:ext cx="305181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580" y="3309620"/>
            <a:ext cx="611505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800735"/>
            <a:ext cx="97091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70" y="4836160"/>
            <a:ext cx="8039100" cy="143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3570" y="4836160"/>
            <a:ext cx="8161655" cy="1510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925" y="2921635"/>
            <a:ext cx="7607300" cy="168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536700"/>
            <a:ext cx="9791700" cy="3784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187450"/>
            <a:ext cx="9296400" cy="448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4074160"/>
            <a:ext cx="799401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060" y="1356995"/>
            <a:ext cx="2292350" cy="2590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6545" y="4680585"/>
            <a:ext cx="9177655" cy="1167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866775"/>
            <a:ext cx="97345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8465" y="3328670"/>
            <a:ext cx="7073900" cy="301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140" y="1697355"/>
            <a:ext cx="5746750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545" y="1697990"/>
            <a:ext cx="5801995" cy="283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859155"/>
            <a:ext cx="967105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855" y="3768090"/>
            <a:ext cx="9201150" cy="23685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1289050"/>
            <a:ext cx="8737600" cy="427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88455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12875"/>
            <a:ext cx="9709150" cy="4133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9210" y="1648460"/>
            <a:ext cx="46228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9210" y="3281045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1371600"/>
            <a:ext cx="934085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5585" y="1492250"/>
            <a:ext cx="934148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5585" y="3214370"/>
            <a:ext cx="9340850" cy="2272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764540"/>
            <a:ext cx="971550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77895" y="5459095"/>
            <a:ext cx="50165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8135" y="5459095"/>
            <a:ext cx="501650" cy="817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8375" y="5459095"/>
            <a:ext cx="668020" cy="55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817880"/>
            <a:ext cx="9093200" cy="298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15" y="3940175"/>
            <a:ext cx="59944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83475" y="2680335"/>
            <a:ext cx="1513840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640" y="4606925"/>
            <a:ext cx="5252085" cy="190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1276350"/>
            <a:ext cx="97980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49365" y="3792220"/>
            <a:ext cx="78930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735965"/>
            <a:ext cx="9156700" cy="197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355" y="2779395"/>
            <a:ext cx="9239250" cy="3911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0950" y="2824480"/>
            <a:ext cx="9434195" cy="213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6355" y="5072380"/>
            <a:ext cx="9368790" cy="165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1080" y="1310005"/>
            <a:ext cx="152844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1143000"/>
            <a:ext cx="67183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4005" y="1143000"/>
            <a:ext cx="5793105" cy="2285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1605" y="3510915"/>
            <a:ext cx="7056755" cy="2285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764540"/>
            <a:ext cx="9753600" cy="551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3490" y="87884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3490" y="331724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8050" cy="594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5390" y="131572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3490" y="3429000"/>
            <a:ext cx="46228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0" y="1701800"/>
            <a:ext cx="9626600" cy="34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4910" y="1701800"/>
            <a:ext cx="5156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36810" y="3482340"/>
            <a:ext cx="55308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53600" cy="580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3010" y="817880"/>
            <a:ext cx="50800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3010" y="5539105"/>
            <a:ext cx="508000" cy="451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76350"/>
            <a:ext cx="97536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82530" y="1902460"/>
            <a:ext cx="51562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701800"/>
            <a:ext cx="9709150" cy="345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250" y="4149090"/>
            <a:ext cx="50038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8864600" cy="401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940935"/>
            <a:ext cx="9385300" cy="88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0820" y="1384300"/>
            <a:ext cx="5232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7485" y="5160645"/>
            <a:ext cx="56896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