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5" r:id="rId5"/>
    <p:sldId id="349" r:id="rId6"/>
    <p:sldId id="348" r:id="rId7"/>
    <p:sldId id="346" r:id="rId8"/>
    <p:sldId id="345" r:id="rId9"/>
    <p:sldId id="343" r:id="rId10"/>
    <p:sldId id="342" r:id="rId11"/>
    <p:sldId id="338" r:id="rId12"/>
    <p:sldId id="337" r:id="rId13"/>
    <p:sldId id="336" r:id="rId14"/>
    <p:sldId id="333" r:id="rId15"/>
    <p:sldId id="332" r:id="rId16"/>
    <p:sldId id="331" r:id="rId17"/>
    <p:sldId id="329" r:id="rId18"/>
    <p:sldId id="328" r:id="rId19"/>
    <p:sldId id="327" r:id="rId20"/>
    <p:sldId id="326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780" y="4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676" y="3146321"/>
            <a:ext cx="11928648" cy="5653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999656" y="332656"/>
            <a:ext cx="6705600" cy="6329522"/>
            <a:chOff x="4015840" y="4764997"/>
            <a:chExt cx="6705600" cy="632952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168872" y="4764997"/>
              <a:ext cx="5317761" cy="3771900"/>
            </a:xfrm>
            <a:prstGeom prst="rect">
              <a:avLst/>
            </a:prstGeom>
            <a:effectLst/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b="5844"/>
            <a:stretch>
              <a:fillRect/>
            </a:stretch>
          </p:blipFill>
          <p:spPr>
            <a:xfrm>
              <a:off x="4015840" y="8558790"/>
              <a:ext cx="6705600" cy="2535729"/>
            </a:xfrm>
            <a:prstGeom prst="rect">
              <a:avLst/>
            </a:prstGeom>
            <a:effectLst/>
          </p:spPr>
        </p:pic>
      </p:grpSp>
      <p:sp useBgFill="1">
        <p:nvSpPr>
          <p:cNvPr id="8" name="矩形 7"/>
          <p:cNvSpPr/>
          <p:nvPr/>
        </p:nvSpPr>
        <p:spPr bwMode="white">
          <a:xfrm flipV="1">
            <a:off x="3152688" y="310763"/>
            <a:ext cx="366339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 flipV="1">
            <a:off x="6816080" y="288870"/>
            <a:ext cx="165436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1484784"/>
            <a:ext cx="3354956" cy="225527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 flipV="1">
            <a:off x="7869052" y="1348347"/>
            <a:ext cx="3672408" cy="2615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 flipV="1">
            <a:off x="3152688" y="883704"/>
            <a:ext cx="4527488" cy="464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 flipV="1">
            <a:off x="2999656" y="1462584"/>
            <a:ext cx="4527488" cy="464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 flipV="1">
            <a:off x="2984349" y="2029487"/>
            <a:ext cx="4527488" cy="464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 flipV="1">
            <a:off x="2969042" y="2596390"/>
            <a:ext cx="4527488" cy="464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 flipV="1">
            <a:off x="3102708" y="3163293"/>
            <a:ext cx="4527488" cy="464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 flipV="1">
            <a:off x="3115776" y="3691043"/>
            <a:ext cx="4527488" cy="464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 flipV="1">
            <a:off x="3042294" y="4244983"/>
            <a:ext cx="6705600" cy="464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 flipV="1">
            <a:off x="2968812" y="4798923"/>
            <a:ext cx="6705600" cy="464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 flipV="1">
            <a:off x="2895330" y="5352862"/>
            <a:ext cx="6705600" cy="812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 flipV="1">
            <a:off x="2821848" y="6254598"/>
            <a:ext cx="6705600" cy="464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217558"/>
            <a:ext cx="6696744" cy="6606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08" y="1058706"/>
            <a:ext cx="9936004" cy="2670808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/>
          <p:cNvSpPr/>
          <p:nvPr/>
        </p:nvSpPr>
        <p:spPr bwMode="white">
          <a:xfrm>
            <a:off x="8378499" y="3009099"/>
            <a:ext cx="814857" cy="386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125" tIns="42062" rIns="84125" bIns="42062" rtlCol="0" anchor="ctr"/>
          <a:lstStyle/>
          <a:p>
            <a:pPr algn="ctr"/>
            <a:endParaRPr lang="zh-CN" altLang="en-US" sz="1840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717032"/>
            <a:ext cx="9936013" cy="1538859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5136592"/>
            <a:ext cx="9936032" cy="917397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70" r="4606" b="63746"/>
          <a:stretch>
            <a:fillRect/>
          </a:stretch>
        </p:blipFill>
        <p:spPr>
          <a:xfrm>
            <a:off x="9048328" y="4262668"/>
            <a:ext cx="2952328" cy="1585510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429" y="836712"/>
            <a:ext cx="9209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8945" y="1007318"/>
            <a:ext cx="4688404" cy="1206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70198" y="2379502"/>
            <a:ext cx="4688404" cy="55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491429" y="3100870"/>
            <a:ext cx="8256320" cy="55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250805" y="3796472"/>
            <a:ext cx="7632848" cy="201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287233" y="5954135"/>
            <a:ext cx="6804332" cy="541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3" grpId="0" animBg="1"/>
      <p:bldP spid="34" grpId="0" animBg="1"/>
      <p:bldP spid="3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8" y="1188032"/>
            <a:ext cx="10800000" cy="4736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3912" y="1188032"/>
            <a:ext cx="8942488" cy="800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5480" y="2204864"/>
            <a:ext cx="8942488" cy="1016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91544" y="3437720"/>
            <a:ext cx="8942488" cy="1016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351584" y="4869160"/>
            <a:ext cx="8942488" cy="1163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70" r="4606" b="63746"/>
          <a:stretch>
            <a:fillRect/>
          </a:stretch>
        </p:blipFill>
        <p:spPr>
          <a:xfrm>
            <a:off x="6600056" y="4397491"/>
            <a:ext cx="3922968" cy="2106780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9" grpId="0" animBg="1"/>
      <p:bldP spid="3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860" y="836712"/>
            <a:ext cx="7896280" cy="4065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4725144"/>
            <a:ext cx="6552728" cy="2058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28" y="620688"/>
            <a:ext cx="10272544" cy="4346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4725144"/>
            <a:ext cx="6552728" cy="2058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747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4581128"/>
            <a:ext cx="6552728" cy="2058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16" y="827992"/>
            <a:ext cx="102774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4016" y="827992"/>
            <a:ext cx="6060325" cy="772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408" y="1600470"/>
            <a:ext cx="6768752" cy="772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767408" y="2420888"/>
            <a:ext cx="6768752" cy="772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767408" y="3429000"/>
            <a:ext cx="7920880" cy="18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551384" y="5464834"/>
            <a:ext cx="4176464" cy="106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35"/>
          <a:stretch>
            <a:fillRect/>
          </a:stretch>
        </p:blipFill>
        <p:spPr>
          <a:xfrm>
            <a:off x="8184232" y="1099131"/>
            <a:ext cx="3791744" cy="2058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8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19" r="11260"/>
          <a:stretch>
            <a:fillRect/>
          </a:stretch>
        </p:blipFill>
        <p:spPr>
          <a:xfrm>
            <a:off x="9264352" y="3299735"/>
            <a:ext cx="1973768" cy="2058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4" grpId="0" animBg="1"/>
      <p:bldP spid="35" grpId="0" animBg="1"/>
      <p:bldP spid="3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720000" y="900000"/>
            <a:ext cx="10800000" cy="5076093"/>
            <a:chOff x="720000" y="900000"/>
            <a:chExt cx="10800000" cy="5076093"/>
          </a:xfrm>
        </p:grpSpPr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4444750"/>
              <a:ext cx="10800000" cy="153134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00000"/>
              <a:ext cx="10800000" cy="351402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/>
          <p:cNvSpPr/>
          <p:nvPr/>
        </p:nvSpPr>
        <p:spPr bwMode="white">
          <a:xfrm>
            <a:off x="681904" y="980728"/>
            <a:ext cx="4694016" cy="58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1844824"/>
            <a:ext cx="6062168" cy="75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2626102"/>
            <a:ext cx="4838032" cy="802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3611133"/>
            <a:ext cx="4910040" cy="65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35"/>
          <a:stretch>
            <a:fillRect/>
          </a:stretch>
        </p:blipFill>
        <p:spPr>
          <a:xfrm>
            <a:off x="7649026" y="1444420"/>
            <a:ext cx="3791744" cy="2058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8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19" r="11260"/>
          <a:stretch>
            <a:fillRect/>
          </a:stretch>
        </p:blipFill>
        <p:spPr>
          <a:xfrm>
            <a:off x="8729146" y="3645024"/>
            <a:ext cx="1973768" cy="2058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/>
        </p:nvSpPr>
        <p:spPr bwMode="white">
          <a:xfrm>
            <a:off x="745388" y="4474037"/>
            <a:ext cx="7006796" cy="65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07368" y="5278372"/>
            <a:ext cx="7006796" cy="75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15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744"/>
          <a:stretch>
            <a:fillRect/>
          </a:stretch>
        </p:blipFill>
        <p:spPr>
          <a:xfrm>
            <a:off x="1631315" y="836295"/>
            <a:ext cx="8370570" cy="5612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9605" y="3933190"/>
            <a:ext cx="4625340" cy="113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9605" y="5085715"/>
            <a:ext cx="4986020" cy="1276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91"/>
          <a:stretch>
            <a:fillRect/>
          </a:stretch>
        </p:blipFill>
        <p:spPr>
          <a:xfrm>
            <a:off x="839470" y="1341120"/>
            <a:ext cx="10304145" cy="3629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3" name="矩形 32"/>
          <p:cNvSpPr/>
          <p:nvPr/>
        </p:nvSpPr>
        <p:spPr bwMode="white">
          <a:xfrm>
            <a:off x="1063625" y="1341120"/>
            <a:ext cx="578866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99515" y="2205355"/>
            <a:ext cx="6528435" cy="83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271270" y="3042920"/>
            <a:ext cx="476758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271270" y="3861435"/>
            <a:ext cx="5657850" cy="11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55" t="31460" b="33744"/>
          <a:stretch>
            <a:fillRect/>
          </a:stretch>
        </p:blipFill>
        <p:spPr>
          <a:xfrm>
            <a:off x="8328025" y="1269365"/>
            <a:ext cx="3042285" cy="2947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800000" cy="5508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764704"/>
            <a:ext cx="73185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51584" y="2780928"/>
            <a:ext cx="2794036" cy="375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343913" y="3326179"/>
            <a:ext cx="2794036" cy="375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423592" y="3871430"/>
            <a:ext cx="3096344" cy="498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279576" y="4529522"/>
            <a:ext cx="3096344" cy="498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207568" y="5006590"/>
            <a:ext cx="4255610" cy="498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135560" y="5594555"/>
            <a:ext cx="4255610" cy="498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135560" y="6182520"/>
            <a:ext cx="4255610" cy="498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610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88" b="56094"/>
          <a:stretch>
            <a:fillRect/>
          </a:stretch>
        </p:blipFill>
        <p:spPr>
          <a:xfrm>
            <a:off x="3935760" y="3573016"/>
            <a:ext cx="3902142" cy="252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4302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3208" y="1111628"/>
            <a:ext cx="3756608" cy="51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439816" y="900001"/>
            <a:ext cx="2748496" cy="728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51384" y="1793157"/>
            <a:ext cx="5400600" cy="728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83208" y="2686313"/>
            <a:ext cx="6348896" cy="154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83208" y="4350092"/>
            <a:ext cx="5618251" cy="728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312024" y="4226578"/>
            <a:ext cx="2432236" cy="728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554419" y="5140647"/>
            <a:ext cx="5618251" cy="728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23393" y="5931202"/>
            <a:ext cx="6904750" cy="79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99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9656" y="476672"/>
            <a:ext cx="6913585" cy="6237312"/>
          </a:xfrm>
          <a:prstGeom prst="rect">
            <a:avLst/>
          </a:prstGeom>
        </p:spPr>
      </p:pic>
      <p:sp useBgFill="1">
        <p:nvSpPr>
          <p:cNvPr id="52" name="矩形 51"/>
          <p:cNvSpPr/>
          <p:nvPr/>
        </p:nvSpPr>
        <p:spPr bwMode="white">
          <a:xfrm flipV="1">
            <a:off x="3007544" y="476672"/>
            <a:ext cx="467263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 flipV="1">
            <a:off x="7688064" y="483651"/>
            <a:ext cx="20004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8890" y="1484784"/>
            <a:ext cx="2628702" cy="3000746"/>
          </a:xfrm>
          <a:prstGeom prst="rect">
            <a:avLst/>
          </a:prstGeom>
        </p:spPr>
      </p:pic>
      <p:sp useBgFill="1">
        <p:nvSpPr>
          <p:cNvPr id="56" name="矩形 55"/>
          <p:cNvSpPr/>
          <p:nvPr/>
        </p:nvSpPr>
        <p:spPr bwMode="white">
          <a:xfrm flipV="1">
            <a:off x="8328248" y="1484784"/>
            <a:ext cx="3168352" cy="3000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 flipV="1">
            <a:off x="3054156" y="1124744"/>
            <a:ext cx="520208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 flipV="1">
            <a:off x="2876396" y="1777421"/>
            <a:ext cx="520208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 flipV="1">
            <a:off x="2742818" y="2348880"/>
            <a:ext cx="520208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white">
          <a:xfrm flipV="1">
            <a:off x="2609240" y="2920339"/>
            <a:ext cx="520208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white">
          <a:xfrm flipV="1">
            <a:off x="2485981" y="3591838"/>
            <a:ext cx="520208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white">
          <a:xfrm flipV="1">
            <a:off x="2455667" y="4149080"/>
            <a:ext cx="5202083" cy="52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white">
          <a:xfrm flipV="1">
            <a:off x="2425353" y="4706322"/>
            <a:ext cx="7487888" cy="52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white">
          <a:xfrm flipV="1">
            <a:off x="2395039" y="5263564"/>
            <a:ext cx="7487888" cy="52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white">
          <a:xfrm flipV="1">
            <a:off x="2352056" y="5949280"/>
            <a:ext cx="7487888" cy="793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69</cp:revision>
  <dcterms:created xsi:type="dcterms:W3CDTF">2015-09-16T06:44:00Z</dcterms:created>
  <dcterms:modified xsi:type="dcterms:W3CDTF">2024-08-10T18:24:21Z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