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5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66" d="100"/>
          <a:sy n="66" d="100"/>
        </p:scale>
        <p:origin x="2128" y="6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1950" y="3007360"/>
            <a:ext cx="11468735" cy="79311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531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1408091"/>
            <a:ext cx="10800000" cy="4041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01320" y="1608275"/>
            <a:ext cx="10094616" cy="672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98792" y="2352915"/>
            <a:ext cx="3384376" cy="672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83168" y="2352915"/>
            <a:ext cx="6768752" cy="672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70800" y="3156772"/>
            <a:ext cx="8136904" cy="672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976320" y="3192776"/>
            <a:ext cx="1775600" cy="672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91416" y="3968862"/>
            <a:ext cx="2903720" cy="672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96092" y="4780951"/>
            <a:ext cx="7707556" cy="668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26593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99456" y="2930344"/>
            <a:ext cx="3320975" cy="628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65"/>
          <a:stretch>
            <a:fillRect/>
          </a:stretch>
        </p:blipFill>
        <p:spPr>
          <a:xfrm>
            <a:off x="1245479" y="3861048"/>
            <a:ext cx="10274521" cy="21632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199456" y="5362052"/>
            <a:ext cx="3744416" cy="803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4932097"/>
            <a:ext cx="10800000" cy="16915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8237" y="693047"/>
            <a:ext cx="10800000" cy="16671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45336" y="1768224"/>
            <a:ext cx="3181848" cy="627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2780928"/>
            <a:ext cx="10800000" cy="16915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925042" y="3715623"/>
            <a:ext cx="4205059" cy="756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83432" y="5948930"/>
            <a:ext cx="3935840" cy="6747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484784"/>
            <a:ext cx="10800000" cy="42126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18872" y="3437720"/>
            <a:ext cx="8063980" cy="652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318872" y="4373824"/>
            <a:ext cx="8063980" cy="652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102848" y="5276650"/>
            <a:ext cx="8063980" cy="652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2060848"/>
            <a:ext cx="10800000" cy="33506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19409" y="2861656"/>
            <a:ext cx="8592352" cy="736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491217" y="4084573"/>
            <a:ext cx="1380952" cy="334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491217" y="4972340"/>
            <a:ext cx="800000" cy="353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700808"/>
            <a:ext cx="10800000" cy="41475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29312" y="2854504"/>
            <a:ext cx="9734576" cy="1375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543008" y="4373824"/>
            <a:ext cx="2664296" cy="576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507077" y="5141304"/>
            <a:ext cx="2664296" cy="576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1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2276872"/>
            <a:ext cx="10800000" cy="29209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01320" y="3797760"/>
            <a:ext cx="5702128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254976" y="4625119"/>
            <a:ext cx="172819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044000"/>
            <a:ext cx="10800000" cy="477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57904" y="2780928"/>
            <a:ext cx="9806584" cy="1512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399592" y="4509104"/>
            <a:ext cx="352839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255576" y="5273940"/>
            <a:ext cx="352839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980728"/>
            <a:ext cx="10800000" cy="5318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57904" y="3365712"/>
            <a:ext cx="9734576" cy="1512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327584" y="5021895"/>
            <a:ext cx="3168352" cy="720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327584" y="5929302"/>
            <a:ext cx="3168352" cy="720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9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64</cp:revision>
  <dcterms:created xsi:type="dcterms:W3CDTF">2015-09-16T06:44:00Z</dcterms:created>
  <dcterms:modified xsi:type="dcterms:W3CDTF">2024-08-10T16:34:42Z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