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4" r:id="rId4"/>
    <p:sldId id="353" r:id="rId5"/>
    <p:sldId id="352" r:id="rId6"/>
    <p:sldId id="351" r:id="rId7"/>
    <p:sldId id="349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39" r:id="rId16"/>
    <p:sldId id="338" r:id="rId17"/>
    <p:sldId id="336" r:id="rId18"/>
    <p:sldId id="334" r:id="rId19"/>
    <p:sldId id="333" r:id="rId20"/>
    <p:sldId id="331" r:id="rId21"/>
    <p:sldId id="330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3C45D35-35FD-609C-8582-101B0DBAAD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1500" y="2961000"/>
            <a:ext cx="4329000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32D1E3-04CE-226A-CE40-6E311834FB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441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EF67AA-19B4-FCD9-EE99-3A7346515FB7}"/>
              </a:ext>
            </a:extLst>
          </p:cNvPr>
          <p:cNvSpPr/>
          <p:nvPr/>
        </p:nvSpPr>
        <p:spPr bwMode="white">
          <a:xfrm>
            <a:off x="10438857" y="3363108"/>
            <a:ext cx="361904" cy="39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09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B1381C-DD03-846C-47C5-ACE7D0BC50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276872"/>
            <a:ext cx="10800000" cy="27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0B7FF6-1664-745C-E093-186F47F138B7}"/>
              </a:ext>
            </a:extLst>
          </p:cNvPr>
          <p:cNvSpPr/>
          <p:nvPr/>
        </p:nvSpPr>
        <p:spPr bwMode="white">
          <a:xfrm>
            <a:off x="5135296" y="4085792"/>
            <a:ext cx="1965445" cy="68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44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B9CF4A-2352-E50D-A6EB-7A77C4A808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344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AF18F7-A124-CC0A-5C1C-F5084BDA221F}"/>
              </a:ext>
            </a:extLst>
          </p:cNvPr>
          <p:cNvSpPr/>
          <p:nvPr/>
        </p:nvSpPr>
        <p:spPr bwMode="white">
          <a:xfrm>
            <a:off x="9764887" y="2212849"/>
            <a:ext cx="362565" cy="32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60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C4F4E2-D129-F697-3360-1DAF0F2955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37" y="875278"/>
            <a:ext cx="10800000" cy="264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31E164A-99E2-2351-CE26-2AB0B0AA9B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1"/>
          <a:stretch/>
        </p:blipFill>
        <p:spPr>
          <a:xfrm>
            <a:off x="1350825" y="3518860"/>
            <a:ext cx="9984512" cy="908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C0DD62-C8A3-4E61-A174-35A4DBA8AEF6}"/>
              </a:ext>
            </a:extLst>
          </p:cNvPr>
          <p:cNvSpPr/>
          <p:nvPr/>
        </p:nvSpPr>
        <p:spPr bwMode="white">
          <a:xfrm>
            <a:off x="10265110" y="3863213"/>
            <a:ext cx="371428" cy="3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FBE0640-EF74-DA84-2453-854B07CEBF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6" r="17546" b="69703"/>
          <a:stretch/>
        </p:blipFill>
        <p:spPr>
          <a:xfrm>
            <a:off x="2070905" y="4437112"/>
            <a:ext cx="8050189" cy="1505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111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C0751D8-79B2-3C82-C6C8-BCF23793AE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0800000" cy="4969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32328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16145-B428-977C-2B92-70F9FC89B7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512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E7D601-C11F-B965-2998-82422A91634C}"/>
              </a:ext>
            </a:extLst>
          </p:cNvPr>
          <p:cNvSpPr/>
          <p:nvPr/>
        </p:nvSpPr>
        <p:spPr bwMode="white">
          <a:xfrm>
            <a:off x="8467428" y="3937886"/>
            <a:ext cx="533334" cy="38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530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6A6720-01C0-2FEE-E00C-4A1F86BFED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683976"/>
            <a:ext cx="10800000" cy="4173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019F719-E00E-E893-888C-669A0B4537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07" r="8656"/>
          <a:stretch/>
        </p:blipFill>
        <p:spPr>
          <a:xfrm>
            <a:off x="1487488" y="5013176"/>
            <a:ext cx="9865096" cy="159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024496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2CBAB-E1F3-5196-2323-EFE5989A19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56792"/>
            <a:ext cx="10800000" cy="250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D15362-0EFB-A5F7-52D4-2B3303BF5FBF}"/>
              </a:ext>
            </a:extLst>
          </p:cNvPr>
          <p:cNvSpPr/>
          <p:nvPr/>
        </p:nvSpPr>
        <p:spPr bwMode="white">
          <a:xfrm>
            <a:off x="657904" y="1706934"/>
            <a:ext cx="9398536" cy="55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EBE457-E203-05DD-F103-04B0D45050EF}"/>
              </a:ext>
            </a:extLst>
          </p:cNvPr>
          <p:cNvSpPr/>
          <p:nvPr/>
        </p:nvSpPr>
        <p:spPr bwMode="white">
          <a:xfrm>
            <a:off x="648000" y="2644999"/>
            <a:ext cx="5571808" cy="45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9F2D8C-BCCC-6D88-BD22-D6B076326084}"/>
              </a:ext>
            </a:extLst>
          </p:cNvPr>
          <p:cNvSpPr/>
          <p:nvPr/>
        </p:nvSpPr>
        <p:spPr bwMode="white">
          <a:xfrm>
            <a:off x="648000" y="3356992"/>
            <a:ext cx="3647800" cy="66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EC3B7D46-6892-AB65-F63A-C16E7EF5BD0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144147"/>
            <a:ext cx="10800000" cy="78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F9E26FA5-DFB2-D695-999C-D4E42DBEDDD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58" t="43219" r="17991" b="38050"/>
          <a:stretch/>
        </p:blipFill>
        <p:spPr>
          <a:xfrm>
            <a:off x="3031450" y="5012326"/>
            <a:ext cx="6129100" cy="78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4DAE194-F352-CAB0-AFCA-64BEBC693920}"/>
              </a:ext>
            </a:extLst>
          </p:cNvPr>
          <p:cNvSpPr/>
          <p:nvPr/>
        </p:nvSpPr>
        <p:spPr bwMode="white">
          <a:xfrm>
            <a:off x="10056440" y="1706934"/>
            <a:ext cx="648072" cy="56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511507D-EA45-9F5B-870A-064FD42797C0}"/>
              </a:ext>
            </a:extLst>
          </p:cNvPr>
          <p:cNvSpPr/>
          <p:nvPr/>
        </p:nvSpPr>
        <p:spPr bwMode="white">
          <a:xfrm>
            <a:off x="681812" y="4177671"/>
            <a:ext cx="4406076" cy="66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64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CE3169-B746-B75B-F79E-1E24B27644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433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59675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320A4-F041-0DF7-0F54-96BD2AD8D7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179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22D3695-66A4-240B-D07B-49F01FD741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667060"/>
            <a:ext cx="10800000" cy="36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8489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4E221-4F7D-D255-0CAF-1EEEBA95DF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079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F0C031-E727-3C7C-69E5-DB22AE8A7B1A}"/>
              </a:ext>
            </a:extLst>
          </p:cNvPr>
          <p:cNvSpPr/>
          <p:nvPr/>
        </p:nvSpPr>
        <p:spPr bwMode="white">
          <a:xfrm>
            <a:off x="9534180" y="3023841"/>
            <a:ext cx="312255" cy="3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8923CD-BBB6-F135-28D0-9837339E50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04" y="1942076"/>
            <a:ext cx="10800000" cy="301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28A667-4B9E-6CBE-8245-CDBAF29C0CA3}"/>
              </a:ext>
            </a:extLst>
          </p:cNvPr>
          <p:cNvSpPr/>
          <p:nvPr/>
        </p:nvSpPr>
        <p:spPr bwMode="white">
          <a:xfrm>
            <a:off x="767408" y="2132856"/>
            <a:ext cx="10382648" cy="2914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28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CFCEAE-D5D6-1AAD-2792-86A270DA25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750" y="835402"/>
            <a:ext cx="9071991" cy="4062088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2E0E69-585E-C0A2-0362-77D142BD810D}"/>
              </a:ext>
            </a:extLst>
          </p:cNvPr>
          <p:cNvSpPr/>
          <p:nvPr/>
        </p:nvSpPr>
        <p:spPr bwMode="white">
          <a:xfrm>
            <a:off x="1795774" y="908720"/>
            <a:ext cx="8600451" cy="194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680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77A8F7E-4AE7-1119-9925-4747DE466A8B}"/>
              </a:ext>
            </a:extLst>
          </p:cNvPr>
          <p:cNvSpPr/>
          <p:nvPr/>
        </p:nvSpPr>
        <p:spPr bwMode="white">
          <a:xfrm>
            <a:off x="1809748" y="3014668"/>
            <a:ext cx="8479477" cy="195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68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1A29BBE-D4EE-CC0F-861B-C519E9B863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38"/>
          <a:stretch/>
        </p:blipFill>
        <p:spPr>
          <a:xfrm>
            <a:off x="1808401" y="4779871"/>
            <a:ext cx="9071980" cy="1855012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C2A0E23-E90D-97D7-DFE4-B6394A8C10D7}"/>
              </a:ext>
            </a:extLst>
          </p:cNvPr>
          <p:cNvSpPr/>
          <p:nvPr>
            <p:custDataLst>
              <p:tags r:id="rId1"/>
            </p:custDataLst>
          </p:nvPr>
        </p:nvSpPr>
        <p:spPr bwMode="white">
          <a:xfrm>
            <a:off x="2023546" y="4897489"/>
            <a:ext cx="8479477" cy="173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680"/>
          </a:p>
        </p:txBody>
      </p:sp>
    </p:spTree>
    <p:extLst>
      <p:ext uri="{BB962C8B-B14F-4D97-AF65-F5344CB8AC3E}">
        <p14:creationId xmlns:p14="http://schemas.microsoft.com/office/powerpoint/2010/main" val="114093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4F26B9-C66F-2C3F-2CBD-57C9C8838F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913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083826-18C6-DCA0-65A7-BC77AB019B9D}"/>
              </a:ext>
            </a:extLst>
          </p:cNvPr>
          <p:cNvSpPr/>
          <p:nvPr/>
        </p:nvSpPr>
        <p:spPr bwMode="white">
          <a:xfrm>
            <a:off x="10410285" y="2370262"/>
            <a:ext cx="371428" cy="37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476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6ADF19-AF93-523A-B99F-188D55EB91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56792"/>
            <a:ext cx="10800000" cy="4149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C77F98-488C-A90D-AFAC-DD15A10D5D2E}"/>
              </a:ext>
            </a:extLst>
          </p:cNvPr>
          <p:cNvSpPr/>
          <p:nvPr/>
        </p:nvSpPr>
        <p:spPr bwMode="white">
          <a:xfrm>
            <a:off x="10438857" y="2901807"/>
            <a:ext cx="361904" cy="39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72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312B3F-68B1-A7F3-5DE7-6066360383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359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5C9691-101E-632D-02E2-E248D17BA4DE}"/>
              </a:ext>
            </a:extLst>
          </p:cNvPr>
          <p:cNvSpPr/>
          <p:nvPr/>
        </p:nvSpPr>
        <p:spPr bwMode="white">
          <a:xfrm>
            <a:off x="10410285" y="2873594"/>
            <a:ext cx="371428" cy="371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90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27772E-3E87-654A-9E96-D5C3D178DB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0260000" cy="3460744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E6D5BB-57EC-99D6-C7E6-11B0759E07D9}"/>
              </a:ext>
            </a:extLst>
          </p:cNvPr>
          <p:cNvSpPr/>
          <p:nvPr/>
        </p:nvSpPr>
        <p:spPr bwMode="white">
          <a:xfrm>
            <a:off x="2131733" y="3573631"/>
            <a:ext cx="289523" cy="353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/>
          <a:lstStyle/>
          <a:p>
            <a:pPr algn="ctr"/>
            <a:endParaRPr lang="zh-CN" altLang="en-US" sz="190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D7EDCE6-F51D-9E40-8939-80A103D1A9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064851"/>
            <a:ext cx="10259992" cy="2589828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CEAB8B-B6FF-D971-76DE-EB1B6172B6FF}"/>
              </a:ext>
            </a:extLst>
          </p:cNvPr>
          <p:cNvSpPr/>
          <p:nvPr/>
        </p:nvSpPr>
        <p:spPr bwMode="white">
          <a:xfrm>
            <a:off x="9378878" y="5178660"/>
            <a:ext cx="298571" cy="36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/>
          <a:lstStyle/>
          <a:p>
            <a:pPr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364672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2BD786-05E8-5F54-BAAC-A27BE95EBC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000" y="721389"/>
            <a:ext cx="9072000" cy="405977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D799551-1C08-53B7-7A7E-3EF8877B068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4624332"/>
            <a:ext cx="9072009" cy="2085206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622F0B-9C1E-0991-F97D-3FACD4ADF5E5}"/>
              </a:ext>
            </a:extLst>
          </p:cNvPr>
          <p:cNvSpPr/>
          <p:nvPr/>
        </p:nvSpPr>
        <p:spPr bwMode="white">
          <a:xfrm>
            <a:off x="1922913" y="4760672"/>
            <a:ext cx="9072009" cy="111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68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FD4BAB0-FEBF-4AFE-9131-5758AC4A2FD9}"/>
              </a:ext>
            </a:extLst>
          </p:cNvPr>
          <p:cNvSpPr/>
          <p:nvPr/>
        </p:nvSpPr>
        <p:spPr bwMode="white">
          <a:xfrm>
            <a:off x="2031551" y="6083338"/>
            <a:ext cx="8237531" cy="62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10" tIns="38405" rIns="76810" bIns="38405" rtlCol="0" anchor="ctr"/>
          <a:lstStyle/>
          <a:p>
            <a:pPr algn="ctr"/>
            <a:endParaRPr lang="zh-CN" altLang="en-US" sz="1680"/>
          </a:p>
        </p:txBody>
      </p:sp>
    </p:spTree>
    <p:extLst>
      <p:ext uri="{BB962C8B-B14F-4D97-AF65-F5344CB8AC3E}">
        <p14:creationId xmlns:p14="http://schemas.microsoft.com/office/powerpoint/2010/main" val="129701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DC66C5-E8F2-717F-1626-001077786B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56792"/>
            <a:ext cx="10800000" cy="423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DECAD9-DE75-5211-DCBE-D24E1290CCE3}"/>
              </a:ext>
            </a:extLst>
          </p:cNvPr>
          <p:cNvSpPr/>
          <p:nvPr/>
        </p:nvSpPr>
        <p:spPr bwMode="white">
          <a:xfrm>
            <a:off x="10486476" y="3748704"/>
            <a:ext cx="333333" cy="37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4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51840D-3886-FA18-821F-6B778AC943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92696"/>
            <a:ext cx="8457395" cy="593280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922032-FBD2-E0B2-394B-D491E9B14F7E}"/>
              </a:ext>
            </a:extLst>
          </p:cNvPr>
          <p:cNvSpPr/>
          <p:nvPr/>
        </p:nvSpPr>
        <p:spPr bwMode="white">
          <a:xfrm>
            <a:off x="8025339" y="3327007"/>
            <a:ext cx="238656" cy="29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83" tIns="47092" rIns="94183" bIns="47092" rtlCol="0" anchor="ctr"/>
          <a:lstStyle/>
          <a:p>
            <a:pPr algn="ctr"/>
            <a:endParaRPr lang="zh-CN" altLang="en-US" sz="206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AB5395-E725-76B0-1D72-ED1EB7E268AA}"/>
              </a:ext>
            </a:extLst>
          </p:cNvPr>
          <p:cNvSpPr/>
          <p:nvPr/>
        </p:nvSpPr>
        <p:spPr bwMode="white">
          <a:xfrm>
            <a:off x="5347910" y="4722521"/>
            <a:ext cx="238656" cy="29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83" tIns="47092" rIns="94183" bIns="47092" rtlCol="0" anchor="ctr"/>
          <a:lstStyle/>
          <a:p>
            <a:pPr algn="ctr"/>
            <a:endParaRPr lang="zh-CN" altLang="en-US" sz="206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1EE48D-8661-456D-D2DD-653ABEE9EFB5}"/>
              </a:ext>
            </a:extLst>
          </p:cNvPr>
          <p:cNvSpPr/>
          <p:nvPr/>
        </p:nvSpPr>
        <p:spPr bwMode="white">
          <a:xfrm>
            <a:off x="5261427" y="5884473"/>
            <a:ext cx="824416" cy="58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183" tIns="47092" rIns="94183" bIns="47092" rtlCol="0" anchor="ctr"/>
          <a:lstStyle/>
          <a:p>
            <a:pPr algn="ctr"/>
            <a:endParaRPr lang="zh-CN" altLang="en-US" sz="2060"/>
          </a:p>
        </p:txBody>
      </p:sp>
    </p:spTree>
    <p:extLst>
      <p:ext uri="{BB962C8B-B14F-4D97-AF65-F5344CB8AC3E}">
        <p14:creationId xmlns:p14="http://schemas.microsoft.com/office/powerpoint/2010/main" val="375694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7.6209"/>
  <p:tag name="LEFT" val="73.07551"/>
  <p:tag name="WIDTH" val="794.8516"/>
  <p:tag name="HEIGHT" val="183.3652"/>
  <p:tag name="SHAPEREFLECTION" val="-2.147484E+09"/>
  <p:tag name="SHAPEGLOW" val="0"/>
  <p:tag name="SOFTEDGE" val="0"/>
  <p:tag name="FONTSIZE" val="20"/>
  <p:tag name="MARGINBOTTOM" val="3.6"/>
  <p:tag name="MARGINLEFT" val="7.2"/>
  <p:tag name="MARGINRIGHT" val="7.2"/>
  <p:tag name="MARGINTOP" val="3.6"/>
  <p:tag name="LINERULEAFTER" val="-1"/>
  <p:tag name="TEXTREFLECTION" val="0"/>
  <p:tag name="TEXTGLOW" val="0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66</cp:revision>
  <dcterms:created xsi:type="dcterms:W3CDTF">2015-09-16T06:44:00Z</dcterms:created>
  <dcterms:modified xsi:type="dcterms:W3CDTF">2024-08-09T18:49:22Z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