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357D6D-112A-6C0E-BC0D-14A3C35DB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3096241"/>
            <a:ext cx="12024000" cy="6655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9E077-FD31-1FDC-B618-099DA32A5D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822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5DA97-1A31-6239-3837-379FE9D5DD48}"/>
              </a:ext>
            </a:extLst>
          </p:cNvPr>
          <p:cNvSpPr/>
          <p:nvPr/>
        </p:nvSpPr>
        <p:spPr bwMode="white">
          <a:xfrm>
            <a:off x="657904" y="2654006"/>
            <a:ext cx="7286304" cy="4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03235E-6D0F-2C3C-E94B-8E9B9D8F3CA8}"/>
              </a:ext>
            </a:extLst>
          </p:cNvPr>
          <p:cNvSpPr/>
          <p:nvPr/>
        </p:nvSpPr>
        <p:spPr bwMode="white">
          <a:xfrm>
            <a:off x="648000" y="3293704"/>
            <a:ext cx="7286304" cy="63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FD3B0F-F7CE-329B-74B4-290B9D7993A4}"/>
              </a:ext>
            </a:extLst>
          </p:cNvPr>
          <p:cNvSpPr/>
          <p:nvPr/>
        </p:nvSpPr>
        <p:spPr bwMode="white">
          <a:xfrm>
            <a:off x="636313" y="4047481"/>
            <a:ext cx="7286304" cy="63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9B3A8A-3D1F-A566-B28D-77637B7FB5D1}"/>
              </a:ext>
            </a:extLst>
          </p:cNvPr>
          <p:cNvSpPr/>
          <p:nvPr/>
        </p:nvSpPr>
        <p:spPr bwMode="white">
          <a:xfrm>
            <a:off x="624626" y="4801258"/>
            <a:ext cx="7286304" cy="63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7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F5E67-F25D-2F89-83BE-DD42788DEC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34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7DEF7-5A87-E70B-6AA5-1AE5121343BB}"/>
              </a:ext>
            </a:extLst>
          </p:cNvPr>
          <p:cNvSpPr/>
          <p:nvPr/>
        </p:nvSpPr>
        <p:spPr bwMode="white">
          <a:xfrm>
            <a:off x="657904" y="2393973"/>
            <a:ext cx="7638095" cy="61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EED22B-D034-36FB-FCF7-FD22DC030E31}"/>
              </a:ext>
            </a:extLst>
          </p:cNvPr>
          <p:cNvSpPr/>
          <p:nvPr/>
        </p:nvSpPr>
        <p:spPr bwMode="white">
          <a:xfrm>
            <a:off x="662885" y="3077680"/>
            <a:ext cx="7638095" cy="61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79844-7AB6-8B00-D596-AAA78079A2CC}"/>
              </a:ext>
            </a:extLst>
          </p:cNvPr>
          <p:cNvSpPr/>
          <p:nvPr/>
        </p:nvSpPr>
        <p:spPr bwMode="white">
          <a:xfrm>
            <a:off x="678998" y="3888324"/>
            <a:ext cx="7638095" cy="61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8AEFA-D956-F436-4E28-AE23CD4CF0DD}"/>
              </a:ext>
            </a:extLst>
          </p:cNvPr>
          <p:cNvSpPr/>
          <p:nvPr/>
        </p:nvSpPr>
        <p:spPr bwMode="white">
          <a:xfrm>
            <a:off x="695111" y="4698968"/>
            <a:ext cx="7638095" cy="10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3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87250-E924-C815-69E2-21DC37E06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53703"/>
            <a:ext cx="10800000" cy="395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7F8F8-8F32-A56F-CD67-FAE622C42BD3}"/>
              </a:ext>
            </a:extLst>
          </p:cNvPr>
          <p:cNvSpPr/>
          <p:nvPr/>
        </p:nvSpPr>
        <p:spPr bwMode="white">
          <a:xfrm>
            <a:off x="657904" y="2455666"/>
            <a:ext cx="7904761" cy="5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C132216-9B0B-F59A-30C0-535C6371357C}"/>
              </a:ext>
            </a:extLst>
          </p:cNvPr>
          <p:cNvSpPr/>
          <p:nvPr/>
        </p:nvSpPr>
        <p:spPr bwMode="white">
          <a:xfrm>
            <a:off x="696000" y="3133532"/>
            <a:ext cx="7904761" cy="5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17EA3-89F5-0574-B49F-29CF52E92FC1}"/>
              </a:ext>
            </a:extLst>
          </p:cNvPr>
          <p:cNvSpPr/>
          <p:nvPr/>
        </p:nvSpPr>
        <p:spPr bwMode="white">
          <a:xfrm>
            <a:off x="695999" y="3929981"/>
            <a:ext cx="7904761" cy="5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5E435-1DD4-75B0-07F9-EBD59EEEBC61}"/>
              </a:ext>
            </a:extLst>
          </p:cNvPr>
          <p:cNvSpPr/>
          <p:nvPr/>
        </p:nvSpPr>
        <p:spPr bwMode="white">
          <a:xfrm>
            <a:off x="695998" y="4726430"/>
            <a:ext cx="7904761" cy="5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E926A-5B4B-47B4-4591-2B1253154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98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28EA4-1B3C-E66C-347F-00174A6CF963}"/>
              </a:ext>
            </a:extLst>
          </p:cNvPr>
          <p:cNvSpPr/>
          <p:nvPr/>
        </p:nvSpPr>
        <p:spPr bwMode="white">
          <a:xfrm>
            <a:off x="1970610" y="3760288"/>
            <a:ext cx="5756974" cy="8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9EED3C-F326-E449-0F33-B5C7BBB75FA2}"/>
              </a:ext>
            </a:extLst>
          </p:cNvPr>
          <p:cNvSpPr/>
          <p:nvPr/>
        </p:nvSpPr>
        <p:spPr bwMode="white">
          <a:xfrm>
            <a:off x="1750920" y="4661856"/>
            <a:ext cx="575697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203F6-40BA-7FCC-5A16-C8846821C888}"/>
              </a:ext>
            </a:extLst>
          </p:cNvPr>
          <p:cNvSpPr/>
          <p:nvPr/>
        </p:nvSpPr>
        <p:spPr bwMode="white">
          <a:xfrm>
            <a:off x="1750920" y="5391523"/>
            <a:ext cx="5756974" cy="56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214ADB-7394-CAB0-D00B-F5672841E60A}"/>
              </a:ext>
            </a:extLst>
          </p:cNvPr>
          <p:cNvSpPr/>
          <p:nvPr/>
        </p:nvSpPr>
        <p:spPr bwMode="white">
          <a:xfrm>
            <a:off x="1750920" y="6121190"/>
            <a:ext cx="5756974" cy="56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9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D9F7F-E7F3-8F59-CF15-2ACA547EB7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8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51AD7-D504-0BBA-498B-EF3FFF1232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0800000" cy="34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863FD-DED7-7EFF-752B-9644622D7501}"/>
              </a:ext>
            </a:extLst>
          </p:cNvPr>
          <p:cNvSpPr/>
          <p:nvPr/>
        </p:nvSpPr>
        <p:spPr bwMode="white">
          <a:xfrm>
            <a:off x="5643598" y="2054519"/>
            <a:ext cx="600000" cy="5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29FEB1-29F8-DA73-4561-3DD275652D10}"/>
              </a:ext>
            </a:extLst>
          </p:cNvPr>
          <p:cNvSpPr/>
          <p:nvPr/>
        </p:nvSpPr>
        <p:spPr bwMode="white">
          <a:xfrm>
            <a:off x="6291217" y="2912364"/>
            <a:ext cx="4628571" cy="5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7762EE-808C-6734-7E9D-566F35642E94}"/>
              </a:ext>
            </a:extLst>
          </p:cNvPr>
          <p:cNvSpPr/>
          <p:nvPr/>
        </p:nvSpPr>
        <p:spPr bwMode="white">
          <a:xfrm>
            <a:off x="729312" y="3751147"/>
            <a:ext cx="2914285" cy="5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1B8499-9C36-36AE-6250-D7A0EF5AC8E0}"/>
              </a:ext>
            </a:extLst>
          </p:cNvPr>
          <p:cNvSpPr/>
          <p:nvPr/>
        </p:nvSpPr>
        <p:spPr bwMode="white">
          <a:xfrm>
            <a:off x="10357884" y="3751147"/>
            <a:ext cx="571428" cy="53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95788C-D4CB-BA70-58C9-6C4D301AFBAA}"/>
              </a:ext>
            </a:extLst>
          </p:cNvPr>
          <p:cNvSpPr/>
          <p:nvPr/>
        </p:nvSpPr>
        <p:spPr bwMode="white">
          <a:xfrm>
            <a:off x="729312" y="4472264"/>
            <a:ext cx="4405984" cy="65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9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D4BB3-90F6-D004-7E44-92ABD1F64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3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A1732-F6C2-5953-11A7-3259F01EC5F5}"/>
              </a:ext>
            </a:extLst>
          </p:cNvPr>
          <p:cNvSpPr/>
          <p:nvPr/>
        </p:nvSpPr>
        <p:spPr bwMode="white">
          <a:xfrm>
            <a:off x="657904" y="2375313"/>
            <a:ext cx="7790360" cy="5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C08242-61B3-73D6-27E9-37EA29694887}"/>
              </a:ext>
            </a:extLst>
          </p:cNvPr>
          <p:cNvSpPr/>
          <p:nvPr/>
        </p:nvSpPr>
        <p:spPr bwMode="white">
          <a:xfrm>
            <a:off x="645265" y="3149688"/>
            <a:ext cx="7790360" cy="55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0577A-A339-0749-2696-CE54B242BCB7}"/>
              </a:ext>
            </a:extLst>
          </p:cNvPr>
          <p:cNvSpPr/>
          <p:nvPr/>
        </p:nvSpPr>
        <p:spPr bwMode="white">
          <a:xfrm>
            <a:off x="645265" y="3797760"/>
            <a:ext cx="7790360" cy="73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A64E9B-7835-A903-D883-1D0B4D68F1BA}"/>
              </a:ext>
            </a:extLst>
          </p:cNvPr>
          <p:cNvSpPr/>
          <p:nvPr/>
        </p:nvSpPr>
        <p:spPr bwMode="white">
          <a:xfrm>
            <a:off x="743408" y="4661857"/>
            <a:ext cx="4896544" cy="120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2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4177C-CBD6-DCB6-65E7-F4C82FD5B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52" y="908720"/>
            <a:ext cx="10104208" cy="357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933711-E676-7B32-F30A-86D7A8E83807}"/>
              </a:ext>
            </a:extLst>
          </p:cNvPr>
          <p:cNvSpPr/>
          <p:nvPr/>
        </p:nvSpPr>
        <p:spPr bwMode="white">
          <a:xfrm>
            <a:off x="1392392" y="2410397"/>
            <a:ext cx="4562041" cy="52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75B6F2-DF44-ED06-521F-1CF1A3F4EFD5}"/>
              </a:ext>
            </a:extLst>
          </p:cNvPr>
          <p:cNvSpPr/>
          <p:nvPr/>
        </p:nvSpPr>
        <p:spPr bwMode="white">
          <a:xfrm>
            <a:off x="1392392" y="3169697"/>
            <a:ext cx="4562041" cy="52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A3195C-504A-93B1-10A5-0CCE9A215A4A}"/>
              </a:ext>
            </a:extLst>
          </p:cNvPr>
          <p:cNvSpPr/>
          <p:nvPr/>
        </p:nvSpPr>
        <p:spPr bwMode="white">
          <a:xfrm>
            <a:off x="1392392" y="3928997"/>
            <a:ext cx="4562041" cy="52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BC7002B-CD70-BABA-D61F-F3917128E4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392" y="4485289"/>
            <a:ext cx="10104208" cy="220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AFA828-722D-6578-77A1-2C8AEA0F2B5A}"/>
              </a:ext>
            </a:extLst>
          </p:cNvPr>
          <p:cNvSpPr/>
          <p:nvPr/>
        </p:nvSpPr>
        <p:spPr bwMode="white">
          <a:xfrm>
            <a:off x="1127448" y="5326605"/>
            <a:ext cx="6264696" cy="491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392F6-F269-6C73-EB90-B7EC245BACE6}"/>
              </a:ext>
            </a:extLst>
          </p:cNvPr>
          <p:cNvSpPr/>
          <p:nvPr/>
        </p:nvSpPr>
        <p:spPr bwMode="white">
          <a:xfrm>
            <a:off x="1386062" y="6003889"/>
            <a:ext cx="4853954" cy="6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17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63D93-35DE-1023-17F5-BCA600535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67571"/>
            <a:ext cx="10800000" cy="23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2DE60-247D-728E-8654-4F34C5B25732}"/>
              </a:ext>
            </a:extLst>
          </p:cNvPr>
          <p:cNvSpPr/>
          <p:nvPr/>
        </p:nvSpPr>
        <p:spPr bwMode="white">
          <a:xfrm>
            <a:off x="801320" y="3204361"/>
            <a:ext cx="7430320" cy="65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CCB2CE-A938-2463-CB26-125254530E47}"/>
              </a:ext>
            </a:extLst>
          </p:cNvPr>
          <p:cNvSpPr/>
          <p:nvPr/>
        </p:nvSpPr>
        <p:spPr bwMode="white">
          <a:xfrm>
            <a:off x="670800" y="3934322"/>
            <a:ext cx="7430320" cy="656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7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7EBD5-62B0-62BB-3714-9C4278661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7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73731-C35B-569C-6B8F-AFDD9B69E33E}"/>
              </a:ext>
            </a:extLst>
          </p:cNvPr>
          <p:cNvSpPr/>
          <p:nvPr/>
        </p:nvSpPr>
        <p:spPr bwMode="white">
          <a:xfrm>
            <a:off x="657904" y="2768181"/>
            <a:ext cx="7214296" cy="102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B20DC5-DA0C-F121-CFAD-1ACFA651B276}"/>
              </a:ext>
            </a:extLst>
          </p:cNvPr>
          <p:cNvSpPr/>
          <p:nvPr/>
        </p:nvSpPr>
        <p:spPr bwMode="white">
          <a:xfrm>
            <a:off x="527384" y="4085792"/>
            <a:ext cx="7214296" cy="102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50BBD3-68D7-706C-D38F-63FDAE38C6D3}"/>
              </a:ext>
            </a:extLst>
          </p:cNvPr>
          <p:cNvSpPr/>
          <p:nvPr/>
        </p:nvSpPr>
        <p:spPr bwMode="white">
          <a:xfrm>
            <a:off x="527384" y="5169488"/>
            <a:ext cx="7214296" cy="102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7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5424B-AB5B-8767-F15B-AD539596AC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38" y="1980120"/>
            <a:ext cx="10800000" cy="3257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0244B-1591-7840-54EF-CFAA63545A2D}"/>
              </a:ext>
            </a:extLst>
          </p:cNvPr>
          <p:cNvSpPr/>
          <p:nvPr/>
        </p:nvSpPr>
        <p:spPr bwMode="white">
          <a:xfrm>
            <a:off x="711442" y="2980371"/>
            <a:ext cx="8366424" cy="59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F10C85-8440-5B9A-1CAF-D6E8A4C18D8A}"/>
              </a:ext>
            </a:extLst>
          </p:cNvPr>
          <p:cNvSpPr/>
          <p:nvPr/>
        </p:nvSpPr>
        <p:spPr bwMode="white">
          <a:xfrm>
            <a:off x="695400" y="3717032"/>
            <a:ext cx="8366424" cy="59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8166F-8111-D75F-0517-A4B7CF445173}"/>
              </a:ext>
            </a:extLst>
          </p:cNvPr>
          <p:cNvSpPr/>
          <p:nvPr/>
        </p:nvSpPr>
        <p:spPr bwMode="white">
          <a:xfrm>
            <a:off x="679358" y="4453693"/>
            <a:ext cx="8366424" cy="59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7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8853C-22F6-2627-45BF-4F7393F43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94954"/>
            <a:ext cx="10800000" cy="383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A87B5-3490-92B1-06E5-00A4E387CA18}"/>
              </a:ext>
            </a:extLst>
          </p:cNvPr>
          <p:cNvSpPr/>
          <p:nvPr/>
        </p:nvSpPr>
        <p:spPr bwMode="white">
          <a:xfrm>
            <a:off x="1267428" y="3348391"/>
            <a:ext cx="6361904" cy="63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98EC40-F0F9-6643-948D-92A002CF3B79}"/>
              </a:ext>
            </a:extLst>
          </p:cNvPr>
          <p:cNvSpPr/>
          <p:nvPr/>
        </p:nvSpPr>
        <p:spPr bwMode="white">
          <a:xfrm>
            <a:off x="1103448" y="3979938"/>
            <a:ext cx="6361904" cy="63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DF7FF-A263-52D2-E400-CF75AB3B9FEC}"/>
              </a:ext>
            </a:extLst>
          </p:cNvPr>
          <p:cNvSpPr/>
          <p:nvPr/>
        </p:nvSpPr>
        <p:spPr bwMode="white">
          <a:xfrm>
            <a:off x="959432" y="4885685"/>
            <a:ext cx="6361904" cy="63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2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71</cp:revision>
  <dcterms:created xsi:type="dcterms:W3CDTF">2015-09-16T06:44:00Z</dcterms:created>
  <dcterms:modified xsi:type="dcterms:W3CDTF">2024-08-07T17:34:50Z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