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2" r:id="rId4"/>
    <p:sldId id="341" r:id="rId5"/>
    <p:sldId id="340" r:id="rId6"/>
    <p:sldId id="339" r:id="rId7"/>
    <p:sldId id="338" r:id="rId8"/>
    <p:sldId id="336" r:id="rId9"/>
    <p:sldId id="335" r:id="rId10"/>
    <p:sldId id="334" r:id="rId11"/>
    <p:sldId id="333" r:id="rId12"/>
    <p:sldId id="332" r:id="rId13"/>
    <p:sldId id="331" r:id="rId14"/>
    <p:sldId id="343" r:id="rId15"/>
    <p:sldId id="329" r:id="rId16"/>
    <p:sldId id="327" r:id="rId17"/>
    <p:sldId id="325" r:id="rId18"/>
    <p:sldId id="344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40E3DED-D8DC-09BC-91F8-9BF96939B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281" y="2961000"/>
            <a:ext cx="9089438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30B46-6BF3-3E0D-E8EF-4AFF56FF56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21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EAE739-C23B-F146-2CAB-C3241A42BB28}"/>
              </a:ext>
            </a:extLst>
          </p:cNvPr>
          <p:cNvSpPr/>
          <p:nvPr/>
        </p:nvSpPr>
        <p:spPr bwMode="white">
          <a:xfrm>
            <a:off x="11091428" y="1566953"/>
            <a:ext cx="323809" cy="40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4EE4B3-ABFF-06A7-5DCF-1D5A9099A3FC}"/>
              </a:ext>
            </a:extLst>
          </p:cNvPr>
          <p:cNvSpPr/>
          <p:nvPr/>
        </p:nvSpPr>
        <p:spPr bwMode="white">
          <a:xfrm>
            <a:off x="1487488" y="2636912"/>
            <a:ext cx="1022987" cy="59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BDDBF0-9007-CB6B-7CE7-10489712D4E1}"/>
              </a:ext>
            </a:extLst>
          </p:cNvPr>
          <p:cNvSpPr/>
          <p:nvPr/>
        </p:nvSpPr>
        <p:spPr bwMode="white">
          <a:xfrm>
            <a:off x="3386666" y="5654424"/>
            <a:ext cx="790476" cy="400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50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FB7234-E721-0292-271B-74528E2ECF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6983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EB6495-8D98-A891-D009-144498C08431}"/>
              </a:ext>
            </a:extLst>
          </p:cNvPr>
          <p:cNvSpPr/>
          <p:nvPr/>
        </p:nvSpPr>
        <p:spPr bwMode="white">
          <a:xfrm>
            <a:off x="1679056" y="3725752"/>
            <a:ext cx="720065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1E472BA-3653-A806-4E05-07D67AE99531}"/>
              </a:ext>
            </a:extLst>
          </p:cNvPr>
          <p:cNvSpPr/>
          <p:nvPr/>
        </p:nvSpPr>
        <p:spPr bwMode="white">
          <a:xfrm>
            <a:off x="3263088" y="5093904"/>
            <a:ext cx="2592288" cy="78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1DA42D-F9BC-136F-E2D8-06A373DF8A6F}"/>
              </a:ext>
            </a:extLst>
          </p:cNvPr>
          <p:cNvSpPr/>
          <p:nvPr/>
        </p:nvSpPr>
        <p:spPr bwMode="white">
          <a:xfrm>
            <a:off x="3233000" y="5894712"/>
            <a:ext cx="2592288" cy="68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56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9B2CCC-7A0D-99A8-6C40-A11A1544D1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76743"/>
            <a:ext cx="10800000" cy="4104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758294-14C8-DBD6-A2A2-013A982E5BE7}"/>
              </a:ext>
            </a:extLst>
          </p:cNvPr>
          <p:cNvSpPr/>
          <p:nvPr/>
        </p:nvSpPr>
        <p:spPr bwMode="white">
          <a:xfrm>
            <a:off x="657904" y="2825624"/>
            <a:ext cx="555811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66AC15C-DD8C-C15B-73D8-33D52748D30D}"/>
              </a:ext>
            </a:extLst>
          </p:cNvPr>
          <p:cNvSpPr/>
          <p:nvPr/>
        </p:nvSpPr>
        <p:spPr bwMode="white">
          <a:xfrm>
            <a:off x="2183568" y="4274505"/>
            <a:ext cx="2160240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18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4D3466-0808-B919-178F-6FE96986EB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423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159BC2B-CEC1-0DC7-E41D-49C5F2E2AD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94" b="4668"/>
          <a:stretch/>
        </p:blipFill>
        <p:spPr>
          <a:xfrm>
            <a:off x="1607504" y="5453945"/>
            <a:ext cx="6048672" cy="864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4972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5C555A9-7310-4F08-A7E8-245BEC643F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764704"/>
            <a:ext cx="8755694" cy="60212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DCF58F-4CE4-727D-7310-0CC367AE9119}"/>
              </a:ext>
            </a:extLst>
          </p:cNvPr>
          <p:cNvSpPr/>
          <p:nvPr/>
        </p:nvSpPr>
        <p:spPr bwMode="white">
          <a:xfrm>
            <a:off x="1415480" y="781555"/>
            <a:ext cx="8352928" cy="63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5ECA2E-0D43-8D4C-0CAC-E045D212619E}"/>
              </a:ext>
            </a:extLst>
          </p:cNvPr>
          <p:cNvSpPr/>
          <p:nvPr/>
        </p:nvSpPr>
        <p:spPr bwMode="white">
          <a:xfrm>
            <a:off x="9768408" y="781555"/>
            <a:ext cx="690798" cy="63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8AD3D9-209F-280D-D8AD-BBDAA847A24D}"/>
              </a:ext>
            </a:extLst>
          </p:cNvPr>
          <p:cNvSpPr/>
          <p:nvPr/>
        </p:nvSpPr>
        <p:spPr bwMode="white">
          <a:xfrm>
            <a:off x="1559496" y="1556792"/>
            <a:ext cx="1728192" cy="63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BA1F43-0EC9-C1DB-212C-6BDB954083D7}"/>
              </a:ext>
            </a:extLst>
          </p:cNvPr>
          <p:cNvSpPr/>
          <p:nvPr/>
        </p:nvSpPr>
        <p:spPr bwMode="white">
          <a:xfrm>
            <a:off x="1559496" y="2332029"/>
            <a:ext cx="6048672" cy="63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F10B78-A04D-7490-05B8-D9BC494CA9C4}"/>
              </a:ext>
            </a:extLst>
          </p:cNvPr>
          <p:cNvSpPr/>
          <p:nvPr/>
        </p:nvSpPr>
        <p:spPr bwMode="white">
          <a:xfrm>
            <a:off x="1415480" y="3135247"/>
            <a:ext cx="8640960" cy="63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D3E24B-0218-9CDC-34C3-FE10EAFD41DB}"/>
              </a:ext>
            </a:extLst>
          </p:cNvPr>
          <p:cNvSpPr/>
          <p:nvPr/>
        </p:nvSpPr>
        <p:spPr bwMode="white">
          <a:xfrm>
            <a:off x="1271464" y="3956708"/>
            <a:ext cx="9505056" cy="127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38B764-8C46-D22C-E8DF-0D8C595B009E}"/>
              </a:ext>
            </a:extLst>
          </p:cNvPr>
          <p:cNvSpPr/>
          <p:nvPr/>
        </p:nvSpPr>
        <p:spPr bwMode="white">
          <a:xfrm>
            <a:off x="1559496" y="5419439"/>
            <a:ext cx="7128792" cy="65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10A34E-04AC-DEF5-D600-BAD29A83E1EE}"/>
              </a:ext>
            </a:extLst>
          </p:cNvPr>
          <p:cNvSpPr/>
          <p:nvPr/>
        </p:nvSpPr>
        <p:spPr bwMode="white">
          <a:xfrm>
            <a:off x="1631504" y="6102715"/>
            <a:ext cx="7128792" cy="65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59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460269-8F22-6942-10F3-054C9A0BD1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3779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C080C95-6641-7747-2B17-C54892B003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12" r="10657"/>
          <a:stretch/>
        </p:blipFill>
        <p:spPr>
          <a:xfrm>
            <a:off x="1535496" y="4589849"/>
            <a:ext cx="9649072" cy="1983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6774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71B8644D-6F60-AAE9-6070-F966AD410F9B}"/>
              </a:ext>
            </a:extLst>
          </p:cNvPr>
          <p:cNvGrpSpPr/>
          <p:nvPr/>
        </p:nvGrpSpPr>
        <p:grpSpPr>
          <a:xfrm>
            <a:off x="696000" y="1916832"/>
            <a:ext cx="10800000" cy="3035629"/>
            <a:chOff x="696000" y="1916832"/>
            <a:chExt cx="10800000" cy="3035629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441B7C1F-40D8-82BD-D922-7F07180557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1916832"/>
              <a:ext cx="10800000" cy="92351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85FE01DD-5278-364A-DC15-4F9188673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2840347"/>
              <a:ext cx="10800000" cy="211211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4D6805-0935-BFD6-653E-A1F1085B3DA0}"/>
              </a:ext>
            </a:extLst>
          </p:cNvPr>
          <p:cNvSpPr/>
          <p:nvPr/>
        </p:nvSpPr>
        <p:spPr bwMode="white">
          <a:xfrm>
            <a:off x="696000" y="2060848"/>
            <a:ext cx="95764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2E6FFA-1E5A-70B0-A8B0-86D1A6F20F1F}"/>
              </a:ext>
            </a:extLst>
          </p:cNvPr>
          <p:cNvSpPr/>
          <p:nvPr/>
        </p:nvSpPr>
        <p:spPr bwMode="white">
          <a:xfrm>
            <a:off x="623392" y="2984362"/>
            <a:ext cx="10585176" cy="2112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75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CAD45B-8BBA-6F69-6260-6138D98A14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831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21743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13A4EA0-0A46-88D1-BB09-F7E2C614D8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764704"/>
            <a:ext cx="8607034" cy="59492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704724-C822-4834-28CA-6891035B8CA1}"/>
              </a:ext>
            </a:extLst>
          </p:cNvPr>
          <p:cNvSpPr/>
          <p:nvPr/>
        </p:nvSpPr>
        <p:spPr bwMode="white">
          <a:xfrm>
            <a:off x="1631504" y="3068960"/>
            <a:ext cx="42484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F8A0E2-D52F-4EF9-1D77-F4209064DC99}"/>
              </a:ext>
            </a:extLst>
          </p:cNvPr>
          <p:cNvSpPr/>
          <p:nvPr/>
        </p:nvSpPr>
        <p:spPr bwMode="white">
          <a:xfrm>
            <a:off x="5932312" y="3090254"/>
            <a:ext cx="445024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1BAD17-1908-AF5E-A72A-D7609D94F587}"/>
              </a:ext>
            </a:extLst>
          </p:cNvPr>
          <p:cNvSpPr/>
          <p:nvPr/>
        </p:nvSpPr>
        <p:spPr bwMode="white">
          <a:xfrm>
            <a:off x="1703512" y="3957166"/>
            <a:ext cx="45365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D74295-2060-A654-593C-17878B8A1255}"/>
              </a:ext>
            </a:extLst>
          </p:cNvPr>
          <p:cNvSpPr/>
          <p:nvPr/>
        </p:nvSpPr>
        <p:spPr bwMode="white">
          <a:xfrm>
            <a:off x="1703512" y="4686095"/>
            <a:ext cx="73448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7FB145-A7DC-AFE0-A7D5-B4ABA5588183}"/>
              </a:ext>
            </a:extLst>
          </p:cNvPr>
          <p:cNvSpPr/>
          <p:nvPr/>
        </p:nvSpPr>
        <p:spPr bwMode="white">
          <a:xfrm>
            <a:off x="1575814" y="5415804"/>
            <a:ext cx="874312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7DC280-6148-F503-747F-B33BD783D4CD}"/>
              </a:ext>
            </a:extLst>
          </p:cNvPr>
          <p:cNvSpPr/>
          <p:nvPr/>
        </p:nvSpPr>
        <p:spPr bwMode="white">
          <a:xfrm>
            <a:off x="1343472" y="6064894"/>
            <a:ext cx="874312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8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7A9301-F0E1-E701-36F8-177C6C353C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27A151-8A77-88B3-428D-477A37A9BA4B}"/>
              </a:ext>
            </a:extLst>
          </p:cNvPr>
          <p:cNvSpPr/>
          <p:nvPr/>
        </p:nvSpPr>
        <p:spPr bwMode="white">
          <a:xfrm>
            <a:off x="10065693" y="2044704"/>
            <a:ext cx="356571" cy="4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0B0BA9-0648-D417-4AC5-4C85563CE0DE}"/>
              </a:ext>
            </a:extLst>
          </p:cNvPr>
          <p:cNvSpPr/>
          <p:nvPr/>
        </p:nvSpPr>
        <p:spPr bwMode="white">
          <a:xfrm>
            <a:off x="10065693" y="3964704"/>
            <a:ext cx="374857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105C0-3355-8756-4B2D-D6CA701BF6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901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FB72E0-45BF-47D8-D035-41DDBBA87EE8}"/>
              </a:ext>
            </a:extLst>
          </p:cNvPr>
          <p:cNvSpPr/>
          <p:nvPr/>
        </p:nvSpPr>
        <p:spPr bwMode="white">
          <a:xfrm>
            <a:off x="10079128" y="1098927"/>
            <a:ext cx="340518" cy="37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DEFEA7-C27F-88ED-25B0-3EA15E5BDF8E}"/>
              </a:ext>
            </a:extLst>
          </p:cNvPr>
          <p:cNvSpPr/>
          <p:nvPr/>
        </p:nvSpPr>
        <p:spPr bwMode="white">
          <a:xfrm>
            <a:off x="10096591" y="4411583"/>
            <a:ext cx="323054" cy="37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0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057272-DB21-FA9A-54BB-94329C5D33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88840"/>
            <a:ext cx="10800000" cy="32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A3F854-0BB5-F286-E2B6-3B05C75246BC}"/>
              </a:ext>
            </a:extLst>
          </p:cNvPr>
          <p:cNvSpPr/>
          <p:nvPr/>
        </p:nvSpPr>
        <p:spPr bwMode="white">
          <a:xfrm>
            <a:off x="10443598" y="2560944"/>
            <a:ext cx="371428" cy="41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09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329CD5-BED9-BEF7-F271-CC4B0EBC7D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715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940F43-5C1D-D91B-EBFC-6A1F27B46E31}"/>
              </a:ext>
            </a:extLst>
          </p:cNvPr>
          <p:cNvSpPr/>
          <p:nvPr/>
        </p:nvSpPr>
        <p:spPr bwMode="white">
          <a:xfrm>
            <a:off x="10048157" y="1128140"/>
            <a:ext cx="351271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25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72BC51-0BBD-D3D7-6189-3F52BDC51B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4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34896C-88F7-1D90-5E63-671FD2D46842}"/>
              </a:ext>
            </a:extLst>
          </p:cNvPr>
          <p:cNvSpPr/>
          <p:nvPr/>
        </p:nvSpPr>
        <p:spPr bwMode="white">
          <a:xfrm>
            <a:off x="10372190" y="2944572"/>
            <a:ext cx="371428" cy="4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21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C007BB15-057F-C9AC-30D3-56F7734F134A}"/>
              </a:ext>
            </a:extLst>
          </p:cNvPr>
          <p:cNvGrpSpPr/>
          <p:nvPr/>
        </p:nvGrpSpPr>
        <p:grpSpPr>
          <a:xfrm>
            <a:off x="696000" y="908720"/>
            <a:ext cx="10800000" cy="5629938"/>
            <a:chOff x="696000" y="908720"/>
            <a:chExt cx="10800000" cy="5629938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A72C4F3A-C334-69EF-192F-81B1460C5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908720"/>
              <a:ext cx="10800000" cy="456857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CE085487-CC4A-3388-4CC0-0602F62DDC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990"/>
            <a:stretch/>
          </p:blipFill>
          <p:spPr>
            <a:xfrm>
              <a:off x="1247464" y="5666449"/>
              <a:ext cx="9937104" cy="87220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59AC30-8E6F-8BEF-1D87-EEAC34EFEBB0}"/>
              </a:ext>
            </a:extLst>
          </p:cNvPr>
          <p:cNvSpPr/>
          <p:nvPr/>
        </p:nvSpPr>
        <p:spPr bwMode="white">
          <a:xfrm>
            <a:off x="10400761" y="3865415"/>
            <a:ext cx="352380" cy="41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30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B920E-2DB5-45EE-179C-4BFDA4D6FD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176" y="764704"/>
            <a:ext cx="9509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C1D1D1-3F57-8FFE-AAE7-F9874E347FBD}"/>
              </a:ext>
            </a:extLst>
          </p:cNvPr>
          <p:cNvSpPr/>
          <p:nvPr/>
        </p:nvSpPr>
        <p:spPr bwMode="white">
          <a:xfrm>
            <a:off x="7529993" y="1789077"/>
            <a:ext cx="1006311" cy="46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794548-6453-CA53-3273-1F5106081C73}"/>
              </a:ext>
            </a:extLst>
          </p:cNvPr>
          <p:cNvSpPr/>
          <p:nvPr/>
        </p:nvSpPr>
        <p:spPr bwMode="white">
          <a:xfrm>
            <a:off x="5819263" y="2467133"/>
            <a:ext cx="2554097" cy="61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467C57-EFDD-4758-92B1-427C9D61FE04}"/>
              </a:ext>
            </a:extLst>
          </p:cNvPr>
          <p:cNvSpPr/>
          <p:nvPr/>
        </p:nvSpPr>
        <p:spPr bwMode="white">
          <a:xfrm>
            <a:off x="2583529" y="4230984"/>
            <a:ext cx="812199" cy="50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C04FE3-1BAA-F0EF-914C-40CEA587D8DA}"/>
              </a:ext>
            </a:extLst>
          </p:cNvPr>
          <p:cNvSpPr/>
          <p:nvPr/>
        </p:nvSpPr>
        <p:spPr bwMode="white">
          <a:xfrm>
            <a:off x="8888514" y="5978931"/>
            <a:ext cx="285121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99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FC0B1C-5A95-F250-C12C-337EE7C0BD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729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D218A7-B861-3D43-0B56-7A24EF4DE120}"/>
              </a:ext>
            </a:extLst>
          </p:cNvPr>
          <p:cNvSpPr/>
          <p:nvPr/>
        </p:nvSpPr>
        <p:spPr bwMode="white">
          <a:xfrm>
            <a:off x="3386666" y="3102078"/>
            <a:ext cx="1352380" cy="4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43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65</cp:revision>
  <dcterms:created xsi:type="dcterms:W3CDTF">2015-09-16T06:44:00Z</dcterms:created>
  <dcterms:modified xsi:type="dcterms:W3CDTF">2024-08-09T19:10:09Z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