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9" r:id="rId5"/>
    <p:sldId id="350" r:id="rId6"/>
    <p:sldId id="349" r:id="rId7"/>
    <p:sldId id="348" r:id="rId8"/>
    <p:sldId id="346" r:id="rId9"/>
    <p:sldId id="344" r:id="rId10"/>
    <p:sldId id="343" r:id="rId11"/>
    <p:sldId id="342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384" y="2924944"/>
            <a:ext cx="10920536" cy="8841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32856"/>
            <a:ext cx="10800000" cy="344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678" y="2132857"/>
            <a:ext cx="6062168" cy="80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1647" y="3005672"/>
            <a:ext cx="6062168" cy="67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9432" y="3952609"/>
            <a:ext cx="6062168" cy="67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1647" y="4767191"/>
            <a:ext cx="6062168" cy="67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528" y="90872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8845" y="4457896"/>
            <a:ext cx="321693" cy="34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433048" cy="309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5560" y="2420888"/>
            <a:ext cx="685544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789040"/>
            <a:ext cx="6048672" cy="300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800000" cy="5034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66249" y="4633361"/>
            <a:ext cx="371427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5376"/>
            <a:ext cx="7465500" cy="60480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8699962" y="3525846"/>
            <a:ext cx="243583" cy="27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012" tIns="48006" rIns="96012" bIns="48006" rtlCol="0" anchor="ctr"/>
          <a:lstStyle/>
          <a:p>
            <a:pPr algn="ctr"/>
            <a:endParaRPr lang="zh-CN" altLang="en-US" sz="2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63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6952" y="5271738"/>
            <a:ext cx="580952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64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5" b="2591"/>
          <a:stretch>
            <a:fillRect/>
          </a:stretch>
        </p:blipFill>
        <p:spPr>
          <a:xfrm>
            <a:off x="1991544" y="939890"/>
            <a:ext cx="7632848" cy="580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528" y="1052736"/>
            <a:ext cx="76328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50976" y="2348880"/>
            <a:ext cx="76328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91544" y="3645024"/>
            <a:ext cx="5904656" cy="43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32468" y="4349519"/>
            <a:ext cx="2376264" cy="43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847528" y="5002425"/>
            <a:ext cx="2376264" cy="48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91544" y="5661248"/>
            <a:ext cx="76328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28648" y="836712"/>
            <a:ext cx="10800000" cy="5719811"/>
            <a:chOff x="767408" y="3645024"/>
            <a:chExt cx="10800000" cy="5719811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3645024"/>
              <a:ext cx="10800000" cy="156813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5149612"/>
              <a:ext cx="10800000" cy="421522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1056640" y="929245"/>
            <a:ext cx="10081120" cy="147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8647" y="2404843"/>
            <a:ext cx="9001001" cy="83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632" y="3318359"/>
            <a:ext cx="9001001" cy="63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4632" y="4231875"/>
            <a:ext cx="9001001" cy="63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8132" y="5048667"/>
            <a:ext cx="9001001" cy="63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8531" y="5961608"/>
            <a:ext cx="9001001" cy="63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9576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34"/>
          <a:stretch>
            <a:fillRect/>
          </a:stretch>
        </p:blipFill>
        <p:spPr>
          <a:xfrm>
            <a:off x="839470" y="836930"/>
            <a:ext cx="9772650" cy="560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88840"/>
            <a:ext cx="10800000" cy="340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408" y="2060848"/>
            <a:ext cx="5472608" cy="63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384" y="2924944"/>
            <a:ext cx="5472608" cy="63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23992" y="2933411"/>
            <a:ext cx="3024336" cy="63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432" y="3802112"/>
            <a:ext cx="8280920" cy="71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16" y="4662509"/>
            <a:ext cx="8280920" cy="63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8141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r="63456"/>
          <a:stretch>
            <a:fillRect/>
          </a:stretch>
        </p:blipFill>
        <p:spPr>
          <a:xfrm>
            <a:off x="8903095" y="692696"/>
            <a:ext cx="3165918" cy="3314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2" t="31420" r="36887"/>
          <a:stretch>
            <a:fillRect/>
          </a:stretch>
        </p:blipFill>
        <p:spPr>
          <a:xfrm>
            <a:off x="9480376" y="4149080"/>
            <a:ext cx="1651316" cy="242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05101"/>
            <a:ext cx="9865096" cy="480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376" y="1268760"/>
            <a:ext cx="6840760" cy="74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9" r="63456"/>
          <a:stretch>
            <a:fillRect/>
          </a:stretch>
        </p:blipFill>
        <p:spPr>
          <a:xfrm>
            <a:off x="9408368" y="404664"/>
            <a:ext cx="2664296" cy="278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52" t="31420" r="36887"/>
          <a:stretch>
            <a:fillRect/>
          </a:stretch>
        </p:blipFill>
        <p:spPr>
          <a:xfrm>
            <a:off x="9912424" y="3861048"/>
            <a:ext cx="1389675" cy="203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263352" y="2077310"/>
            <a:ext cx="9433048" cy="136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376" y="3717032"/>
            <a:ext cx="4536504" cy="6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015880" y="3693685"/>
            <a:ext cx="4536504" cy="6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376" y="4482290"/>
            <a:ext cx="5256584" cy="6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735960" y="4472597"/>
            <a:ext cx="3348374" cy="6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376" y="5270895"/>
            <a:ext cx="7344816" cy="53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12"/>
          <a:stretch>
            <a:fillRect/>
          </a:stretch>
        </p:blipFill>
        <p:spPr>
          <a:xfrm>
            <a:off x="479425" y="1412875"/>
            <a:ext cx="10800000" cy="2387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97465" y="3213100"/>
            <a:ext cx="49720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0" r="105" b="-1986"/>
          <a:stretch>
            <a:fillRect/>
          </a:stretch>
        </p:blipFill>
        <p:spPr>
          <a:xfrm>
            <a:off x="1127125" y="4077335"/>
            <a:ext cx="10800000" cy="174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92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2857" y="3960913"/>
            <a:ext cx="314285" cy="38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666" y="5801275"/>
            <a:ext cx="304761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0800000" cy="454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0800000" cy="3860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058" y="1772816"/>
            <a:ext cx="7166888" cy="71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328" y="2780929"/>
            <a:ext cx="5654720" cy="94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424" y="4054443"/>
            <a:ext cx="6466666" cy="55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4178" y="4829983"/>
            <a:ext cx="6662832" cy="79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66144" y="2797780"/>
            <a:ext cx="2338168" cy="94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900000"/>
            <a:ext cx="10800000" cy="497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8841" y="5124464"/>
            <a:ext cx="361904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661248"/>
            <a:ext cx="10800000" cy="91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458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8380" y="3548446"/>
            <a:ext cx="333333" cy="3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65" y="764704"/>
            <a:ext cx="9860870" cy="5107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4" r="4656" b="39434"/>
          <a:stretch>
            <a:fillRect/>
          </a:stretch>
        </p:blipFill>
        <p:spPr>
          <a:xfrm>
            <a:off x="4655840" y="4869160"/>
            <a:ext cx="3024336" cy="1903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2024-08-10T19:03:37Z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