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4252" y="2348880"/>
            <a:ext cx="10063495" cy="8761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520" y="3955415"/>
            <a:ext cx="10028555" cy="8166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900000"/>
            <a:ext cx="10800000" cy="398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80166" y="4164179"/>
            <a:ext cx="2085714" cy="50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8" t="12525" r="21325" b="6757"/>
          <a:stretch>
            <a:fillRect/>
          </a:stretch>
        </p:blipFill>
        <p:spPr>
          <a:xfrm>
            <a:off x="7896200" y="4005064"/>
            <a:ext cx="3744416" cy="268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113" y="836712"/>
            <a:ext cx="9757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1134" y="1138057"/>
            <a:ext cx="275350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8313" y="2033483"/>
            <a:ext cx="275351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3466" y="2033483"/>
            <a:ext cx="180699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9238" y="2937519"/>
            <a:ext cx="301165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65801" y="2937519"/>
            <a:ext cx="283956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01791" y="3841555"/>
            <a:ext cx="180699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25" y="836712"/>
            <a:ext cx="10573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7637" y="2125010"/>
            <a:ext cx="354303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8519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04092" y="3029242"/>
            <a:ext cx="262946" cy="30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980728"/>
            <a:ext cx="8300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5894" y="3538285"/>
            <a:ext cx="285452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34659"/>
            <a:ext cx="10800000" cy="3988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6622" y="3696184"/>
            <a:ext cx="523809" cy="49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8435" y="3516857"/>
            <a:ext cx="1761905" cy="67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0431" y="4688583"/>
            <a:ext cx="523809" cy="50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16" y="908720"/>
            <a:ext cx="104677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971" y="5059988"/>
            <a:ext cx="572311" cy="36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7534" y="5059988"/>
            <a:ext cx="544619" cy="36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9866" y="5059988"/>
            <a:ext cx="572311" cy="36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845"/>
            <a:ext cx="10314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2036" y="4643631"/>
            <a:ext cx="291054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1990" y="5157470"/>
            <a:ext cx="2225675" cy="166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8376" y="827993"/>
            <a:ext cx="9865400" cy="5856739"/>
            <a:chOff x="1368376" y="827993"/>
            <a:chExt cx="9865400" cy="5856739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8376" y="827993"/>
              <a:ext cx="9865400" cy="160872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8376" y="2436721"/>
              <a:ext cx="9865400" cy="424801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271464" y="3750040"/>
            <a:ext cx="5976664" cy="293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59" y="1396787"/>
            <a:ext cx="10800000" cy="407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980" y="1524000"/>
            <a:ext cx="9538970" cy="211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2191" y="3933139"/>
            <a:ext cx="10121288" cy="164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6540" y="412115"/>
            <a:ext cx="2696845" cy="202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957" y="836712"/>
            <a:ext cx="8300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33600" y="4815948"/>
            <a:ext cx="285453" cy="29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403225"/>
            <a:ext cx="7115175" cy="6297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7029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2738" y="3934425"/>
            <a:ext cx="204562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8864" y="5335673"/>
            <a:ext cx="204562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15187" y="6036298"/>
            <a:ext cx="353335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" t="67545" r="50411"/>
          <a:stretch>
            <a:fillRect/>
          </a:stretch>
        </p:blipFill>
        <p:spPr>
          <a:xfrm>
            <a:off x="8040216" y="1628800"/>
            <a:ext cx="2808312" cy="190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49" t="67545"/>
          <a:stretch>
            <a:fillRect/>
          </a:stretch>
        </p:blipFill>
        <p:spPr>
          <a:xfrm>
            <a:off x="7813009" y="3909604"/>
            <a:ext cx="3262726" cy="190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88" y="857521"/>
            <a:ext cx="10800000" cy="407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7159" y="2143871"/>
            <a:ext cx="2914285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7635" y="4135333"/>
            <a:ext cx="561904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9" t="68773"/>
          <a:stretch>
            <a:fillRect/>
          </a:stretch>
        </p:blipFill>
        <p:spPr>
          <a:xfrm>
            <a:off x="2783632" y="4846991"/>
            <a:ext cx="6120680" cy="183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5202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0285" y="2196247"/>
            <a:ext cx="371428" cy="38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76872"/>
            <a:ext cx="10800000" cy="2685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32915" y="3419819"/>
            <a:ext cx="1695238" cy="4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7677" y="4267505"/>
            <a:ext cx="1571428" cy="4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6725" y="4277030"/>
            <a:ext cx="1076190" cy="4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836712"/>
            <a:ext cx="8454655" cy="5884991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927648" y="3933056"/>
            <a:ext cx="2160240" cy="1008112"/>
          </a:xfrm>
          <a:prstGeom prst="line">
            <a:avLst/>
          </a:prstGeom>
          <a:ln w="127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891644" y="3933056"/>
            <a:ext cx="2124236" cy="1152128"/>
          </a:xfrm>
          <a:prstGeom prst="line">
            <a:avLst/>
          </a:prstGeom>
          <a:ln w="127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164274" y="3933056"/>
            <a:ext cx="0" cy="936104"/>
          </a:xfrm>
          <a:prstGeom prst="line">
            <a:avLst/>
          </a:prstGeom>
          <a:ln w="127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120336" y="3933056"/>
            <a:ext cx="0" cy="936104"/>
          </a:xfrm>
          <a:prstGeom prst="line">
            <a:avLst/>
          </a:prstGeom>
          <a:ln w="127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568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29312" y="2983076"/>
            <a:ext cx="333334" cy="37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276872"/>
            <a:ext cx="10800000" cy="287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72749" y="2515060"/>
            <a:ext cx="371428" cy="3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03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243275"/>
            <a:ext cx="361905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98" b="3979"/>
          <a:stretch>
            <a:fillRect/>
          </a:stretch>
        </p:blipFill>
        <p:spPr>
          <a:xfrm>
            <a:off x="4655840" y="2910828"/>
            <a:ext cx="2160240" cy="3621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403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35497" y="3653744"/>
            <a:ext cx="6436694" cy="69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62666" y="4869214"/>
            <a:ext cx="533333" cy="46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0761" y="4878760"/>
            <a:ext cx="1009523" cy="46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2024-08-10T18:02:30Z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