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2"/>
    <p:sldId id="328" r:id="rId3"/>
    <p:sldId id="32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D1D06-6ABD-43A1-966D-84E24A0D0836}" type="datetimeFigureOut">
              <a:rPr lang="zh-CN" altLang="en-US" smtClean="0"/>
              <a:t>2024/8/10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CE200-BA56-457B-BAFE-A7FD5D6738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22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ECE200-BA56-457B-BAFE-A7FD5D6738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96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3D2046-8786-358E-4DD5-B1A8C0272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68960"/>
            <a:ext cx="11661187" cy="7622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BFB3A-F156-69E1-44A2-E7D6E10152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/>
          <a:stretch/>
        </p:blipFill>
        <p:spPr>
          <a:xfrm>
            <a:off x="335360" y="874045"/>
            <a:ext cx="10608576" cy="552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7C7B8B-CC84-045E-3ADC-8DAC287BE967}"/>
              </a:ext>
            </a:extLst>
          </p:cNvPr>
          <p:cNvSpPr/>
          <p:nvPr/>
        </p:nvSpPr>
        <p:spPr bwMode="white">
          <a:xfrm>
            <a:off x="8782031" y="3826873"/>
            <a:ext cx="733332" cy="42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B5FC3B-9F63-7B2B-B367-08D1E0E3CF63}"/>
              </a:ext>
            </a:extLst>
          </p:cNvPr>
          <p:cNvSpPr/>
          <p:nvPr/>
        </p:nvSpPr>
        <p:spPr bwMode="white">
          <a:xfrm>
            <a:off x="4801078" y="5674772"/>
            <a:ext cx="685714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C28AFA-1C77-70D2-769A-F896A2CBB3A8}"/>
              </a:ext>
            </a:extLst>
          </p:cNvPr>
          <p:cNvSpPr/>
          <p:nvPr/>
        </p:nvSpPr>
        <p:spPr bwMode="white">
          <a:xfrm>
            <a:off x="9258221" y="5674772"/>
            <a:ext cx="457142" cy="41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2B19A4-7F72-272F-064D-F667D3922A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09" r="87999"/>
          <a:stretch/>
        </p:blipFill>
        <p:spPr>
          <a:xfrm>
            <a:off x="10632504" y="4437112"/>
            <a:ext cx="1296144" cy="1847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328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E6645-503E-7665-B4FB-01ECEA61EA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"/>
          <a:stretch/>
        </p:blipFill>
        <p:spPr>
          <a:xfrm>
            <a:off x="824760" y="711817"/>
            <a:ext cx="10695239" cy="77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0E86B52-DE06-FB59-E6B4-8B04901326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0"/>
          <a:stretch/>
        </p:blipFill>
        <p:spPr>
          <a:xfrm>
            <a:off x="1055440" y="1584633"/>
            <a:ext cx="10369152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7C5AEB-3A26-2624-E333-9E230ECA8866}"/>
              </a:ext>
            </a:extLst>
          </p:cNvPr>
          <p:cNvSpPr/>
          <p:nvPr/>
        </p:nvSpPr>
        <p:spPr bwMode="white">
          <a:xfrm>
            <a:off x="5084011" y="1880508"/>
            <a:ext cx="980952" cy="41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7BA5D8-6609-EB38-1A93-2CA36D4D8869}"/>
              </a:ext>
            </a:extLst>
          </p:cNvPr>
          <p:cNvSpPr/>
          <p:nvPr/>
        </p:nvSpPr>
        <p:spPr bwMode="white">
          <a:xfrm>
            <a:off x="4541154" y="3751208"/>
            <a:ext cx="552380" cy="38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51B0C8D-8BAE-5CF6-61C7-62F0F20BCF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4" r="40221" b="-1"/>
          <a:stretch/>
        </p:blipFill>
        <p:spPr>
          <a:xfrm>
            <a:off x="4007768" y="4293096"/>
            <a:ext cx="3869227" cy="2323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810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</Words>
  <Application>Microsoft Office PowerPoint</Application>
  <PresentationFormat>宽屏</PresentationFormat>
  <Paragraphs>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2024-08-09T18:44:56Z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