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  <p:sldId id="346" r:id="rId26"/>
    <p:sldId id="347" r:id="rId27"/>
    <p:sldId id="348" r:id="rId28"/>
    <p:sldId id="349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0075" y="3060700"/>
            <a:ext cx="5911850" cy="736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753745"/>
            <a:ext cx="9648190" cy="59601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83275" y="2482215"/>
            <a:ext cx="112966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22315" y="3647440"/>
            <a:ext cx="112966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4975" y="691515"/>
            <a:ext cx="6985000" cy="565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20595" y="2914015"/>
            <a:ext cx="4745990" cy="3435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9380" y="1532890"/>
            <a:ext cx="6718300" cy="2863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75105" y="2559050"/>
            <a:ext cx="6932295" cy="1837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4295" y="723265"/>
            <a:ext cx="9671050" cy="5060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5784215"/>
            <a:ext cx="1943100" cy="8064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1412875"/>
            <a:ext cx="7042150" cy="312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68120" y="1412875"/>
            <a:ext cx="6932295" cy="1492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59560" y="2950845"/>
            <a:ext cx="6277610" cy="170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6180" y="1186180"/>
            <a:ext cx="9728200" cy="320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1330" y="4499610"/>
            <a:ext cx="7835900" cy="100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51330" y="4438650"/>
            <a:ext cx="7922895" cy="1222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8730" y="1786890"/>
            <a:ext cx="6013450" cy="2095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23010" y="1705610"/>
            <a:ext cx="6170930" cy="2296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9505" y="1290320"/>
            <a:ext cx="9632950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4015" y="3429000"/>
            <a:ext cx="5492750" cy="927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7605" y="2848610"/>
            <a:ext cx="2813050" cy="3003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44015" y="3495040"/>
            <a:ext cx="5622290" cy="1009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015" y="1199515"/>
            <a:ext cx="5435600" cy="4337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4295" y="1092835"/>
            <a:ext cx="5554980" cy="4618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764540"/>
            <a:ext cx="9753600" cy="425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7515" y="5206365"/>
            <a:ext cx="8121650" cy="984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1004570"/>
            <a:ext cx="884555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925" y="1571625"/>
            <a:ext cx="9734550" cy="414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157162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56495" y="312547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4630" y="758825"/>
            <a:ext cx="8695690" cy="59588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4630" y="758825"/>
            <a:ext cx="8695690" cy="189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77950" y="2651125"/>
            <a:ext cx="8695690" cy="3232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0670" y="6046470"/>
            <a:ext cx="5980430" cy="671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0" y="1812925"/>
            <a:ext cx="9779000" cy="323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73370" y="2277110"/>
            <a:ext cx="611505" cy="469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764540"/>
            <a:ext cx="9258300" cy="561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66850" y="840740"/>
            <a:ext cx="4678680" cy="3507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20190" y="4469765"/>
            <a:ext cx="6266180" cy="2075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920750"/>
            <a:ext cx="9772650" cy="501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58000" y="425767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34360" y="5422265"/>
            <a:ext cx="877570" cy="423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764540"/>
            <a:ext cx="9359900" cy="5676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9075" y="4919345"/>
            <a:ext cx="8029575" cy="1588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1341120"/>
            <a:ext cx="6388100" cy="3702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03375" y="1341120"/>
            <a:ext cx="6689090" cy="3789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764540"/>
            <a:ext cx="9817100" cy="584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92905" y="315595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692785"/>
            <a:ext cx="6781800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4437380"/>
            <a:ext cx="1905000" cy="2241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430" y="4653280"/>
            <a:ext cx="2209800" cy="2019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2035" y="4502785"/>
            <a:ext cx="1962150" cy="2241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83970" y="692785"/>
            <a:ext cx="6772275" cy="1626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83970" y="2319020"/>
            <a:ext cx="5188585" cy="209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778510"/>
            <a:ext cx="9753600" cy="557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2215" y="77851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02215" y="192087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02215" y="536257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9095" y="5840095"/>
            <a:ext cx="7569200" cy="431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7155" y="674370"/>
            <a:ext cx="6527800" cy="2508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6975" y="3182620"/>
            <a:ext cx="9798050" cy="25527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140315" y="376174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400175"/>
            <a:ext cx="9734550" cy="4057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257365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56495" y="440118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2370" y="1744345"/>
            <a:ext cx="9690100" cy="278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190373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781175"/>
            <a:ext cx="9753600" cy="3295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48875" y="409702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0" y="820420"/>
            <a:ext cx="9779000" cy="553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252031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56495" y="496506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890905"/>
            <a:ext cx="9791700" cy="452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6415" y="5554980"/>
            <a:ext cx="5187950" cy="51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92975" y="1400810"/>
            <a:ext cx="694690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72725" y="2618740"/>
            <a:ext cx="619125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96415" y="3209925"/>
            <a:ext cx="2699385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95925" y="5554345"/>
            <a:ext cx="762635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68</cp:revision>
  <dcterms:created xsi:type="dcterms:W3CDTF">2015-09-16T06:44:00Z</dcterms:created>
  <dcterms:modified xsi:type="dcterms:W3CDTF">2025-06-25T01:17:33Z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