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4" r:id="rId11"/>
    <p:sldId id="332" r:id="rId12"/>
    <p:sldId id="331" r:id="rId13"/>
    <p:sldId id="329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28" y="3149312"/>
            <a:ext cx="12024000" cy="5516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4706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000" y="764704"/>
            <a:ext cx="8424000" cy="3369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3369714" y="2244948"/>
            <a:ext cx="245142" cy="29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zh-CN" altLang="en-US" sz="156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4572" y="3561545"/>
            <a:ext cx="1136571" cy="37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zh-CN" altLang="en-US" sz="156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887" y="4053382"/>
            <a:ext cx="8424003" cy="268436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6" name="矩形 5"/>
          <p:cNvSpPr/>
          <p:nvPr/>
        </p:nvSpPr>
        <p:spPr bwMode="white">
          <a:xfrm>
            <a:off x="8058172" y="4901076"/>
            <a:ext cx="237714" cy="29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zh-CN" altLang="en-US" sz="156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3212" y="6300032"/>
            <a:ext cx="387346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zh-CN" altLang="en-US" sz="15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071993" cy="385898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661" y="4450197"/>
            <a:ext cx="9072024" cy="75825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341" y="5152826"/>
            <a:ext cx="9071962" cy="142173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92" y="1301385"/>
            <a:ext cx="10800000" cy="23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197" y="1511719"/>
            <a:ext cx="9721080" cy="516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284" y="2324379"/>
            <a:ext cx="10694080" cy="13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96" y="3684723"/>
            <a:ext cx="10800000" cy="24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0583276" y="1489874"/>
            <a:ext cx="577555" cy="5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16" y="3861048"/>
            <a:ext cx="10247915" cy="148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6809" y="5546152"/>
            <a:ext cx="7311199" cy="68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68241"/>
            <a:ext cx="10800000" cy="492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94972"/>
            <a:ext cx="10800000" cy="386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0761" y="3000274"/>
            <a:ext cx="742857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380" y="3867253"/>
            <a:ext cx="819047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0380" y="4632325"/>
            <a:ext cx="89344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43743"/>
            <a:ext cx="10800000" cy="35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646" y="3744045"/>
            <a:ext cx="1123809" cy="45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2169" y="4612806"/>
            <a:ext cx="1057142" cy="45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3961111"/>
            <a:ext cx="523809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3309" y="4869160"/>
            <a:ext cx="523809" cy="36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79976" y="5727415"/>
            <a:ext cx="523809" cy="36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99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7904" y="3883244"/>
            <a:ext cx="3829920" cy="41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7824" y="3725752"/>
            <a:ext cx="3895193" cy="6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83017" y="3775232"/>
            <a:ext cx="2513519" cy="6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9392" y="4539627"/>
            <a:ext cx="2736304" cy="6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35696" y="4598159"/>
            <a:ext cx="4104456" cy="6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40152" y="4573054"/>
            <a:ext cx="4004248" cy="63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9392" y="5412033"/>
            <a:ext cx="1800200" cy="55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87609"/>
            <a:ext cx="10800000" cy="258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1238" y="2154487"/>
            <a:ext cx="742857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6000" y="2040183"/>
            <a:ext cx="304762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9333" y="3021299"/>
            <a:ext cx="266666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4571" y="3021299"/>
            <a:ext cx="742857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25"/>
          <a:stretch>
            <a:fillRect/>
          </a:stretch>
        </p:blipFill>
        <p:spPr>
          <a:xfrm>
            <a:off x="1463488" y="3537978"/>
            <a:ext cx="8064896" cy="83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87297" y="3776526"/>
            <a:ext cx="295238" cy="3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58726" y="3891029"/>
            <a:ext cx="266666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437112"/>
            <a:ext cx="10800000" cy="17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8785" y="5539740"/>
            <a:ext cx="615823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11424" y="847679"/>
            <a:ext cx="10800000" cy="4142685"/>
            <a:chOff x="1055440" y="3522894"/>
            <a:chExt cx="10800000" cy="4142685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3522894"/>
              <a:ext cx="10800000" cy="1789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440" y="5312147"/>
              <a:ext cx="10800000" cy="235343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767408" y="847679"/>
            <a:ext cx="5328592" cy="86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55160" y="1711593"/>
            <a:ext cx="8741239" cy="85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424" y="2636932"/>
            <a:ext cx="9505056" cy="6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73251" y="3500846"/>
            <a:ext cx="5810781" cy="61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408" y="4282447"/>
            <a:ext cx="6408712" cy="61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5589270"/>
            <a:ext cx="6263640" cy="78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