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8" r:id="rId11"/>
    <p:sldId id="346" r:id="rId12"/>
    <p:sldId id="345" r:id="rId13"/>
    <p:sldId id="344" r:id="rId14"/>
    <p:sldId id="342" r:id="rId15"/>
    <p:sldId id="341" r:id="rId16"/>
    <p:sldId id="340" r:id="rId17"/>
    <p:sldId id="335" r:id="rId18"/>
    <p:sldId id="334" r:id="rId19"/>
    <p:sldId id="331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250" b="17511"/>
          <a:stretch>
            <a:fillRect/>
          </a:stretch>
        </p:blipFill>
        <p:spPr>
          <a:xfrm>
            <a:off x="1703512" y="2961000"/>
            <a:ext cx="8938762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87358"/>
            <a:ext cx="10800000" cy="368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39995" y="2751504"/>
            <a:ext cx="542857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757" y="3677096"/>
            <a:ext cx="580952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757" y="3677096"/>
            <a:ext cx="571428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5709" y="3677096"/>
            <a:ext cx="600000" cy="37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995" y="4602688"/>
            <a:ext cx="1400000" cy="40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770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9231" y="5170931"/>
            <a:ext cx="327394" cy="35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55984"/>
            <a:ext cx="10800000" cy="2919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8857" y="2282329"/>
            <a:ext cx="361904" cy="39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8" r="45327"/>
          <a:stretch>
            <a:fillRect/>
          </a:stretch>
        </p:blipFill>
        <p:spPr>
          <a:xfrm>
            <a:off x="3539716" y="3573016"/>
            <a:ext cx="5112568" cy="281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71" y="800769"/>
            <a:ext cx="10800000" cy="561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1680" y="1096195"/>
            <a:ext cx="333333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4537" y="5784901"/>
            <a:ext cx="752380" cy="4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2061" r="8218"/>
          <a:stretch>
            <a:fillRect/>
          </a:stretch>
        </p:blipFill>
        <p:spPr>
          <a:xfrm>
            <a:off x="7536160" y="1772816"/>
            <a:ext cx="3162186" cy="287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46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6000" y="3004426"/>
            <a:ext cx="1371428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96000" y="3653744"/>
            <a:ext cx="824840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96000" y="5159702"/>
            <a:ext cx="3927928" cy="57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44003" y="836712"/>
            <a:ext cx="10179383" cy="5892318"/>
            <a:chOff x="1344003" y="836712"/>
            <a:chExt cx="10179383" cy="589231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003" y="836712"/>
              <a:ext cx="9503994" cy="29722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9392" y="3780354"/>
              <a:ext cx="9503977" cy="166674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6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9393" y="5381448"/>
              <a:ext cx="9503993" cy="134758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7291011" y="4066562"/>
            <a:ext cx="176000" cy="32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7773" y="4824174"/>
            <a:ext cx="268190" cy="32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924" y="765123"/>
            <a:ext cx="11017224" cy="50966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1106" y="693115"/>
            <a:ext cx="1116706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106" y="1651326"/>
            <a:ext cx="158999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3112" y="1651326"/>
            <a:ext cx="935521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106" y="2587430"/>
            <a:ext cx="1373974" cy="69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742" y="3479321"/>
            <a:ext cx="5458918" cy="69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9660" y="3357411"/>
            <a:ext cx="4674698" cy="69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4862" y="4281834"/>
            <a:ext cx="4248530" cy="69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3392" y="4313029"/>
            <a:ext cx="5855035" cy="69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044" y="5163827"/>
            <a:ext cx="5855035" cy="69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5146675"/>
            <a:ext cx="210693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07" y="937227"/>
            <a:ext cx="10800000" cy="26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73016"/>
            <a:ext cx="10800000" cy="180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72" y="5367352"/>
            <a:ext cx="10800000" cy="85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96000" y="965356"/>
            <a:ext cx="10800000" cy="4927288"/>
            <a:chOff x="720000" y="900000"/>
            <a:chExt cx="10800000" cy="4927288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772065"/>
              <a:ext cx="10800000" cy="20552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29176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657904" y="1070236"/>
            <a:ext cx="4761904" cy="112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4" y="2342228"/>
            <a:ext cx="10166624" cy="139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6000" y="3837422"/>
            <a:ext cx="5520016" cy="118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8000" y="5115464"/>
            <a:ext cx="5207976" cy="7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"/>
          <a:stretch>
            <a:fillRect/>
          </a:stretch>
        </p:blipFill>
        <p:spPr>
          <a:xfrm>
            <a:off x="983432" y="1269804"/>
            <a:ext cx="10464560" cy="4318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08720"/>
            <a:ext cx="7877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69950" y="2875040"/>
            <a:ext cx="270919" cy="27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/>
          <a:stretch>
            <a:fillRect/>
          </a:stretch>
        </p:blipFill>
        <p:spPr>
          <a:xfrm>
            <a:off x="827716" y="2276872"/>
            <a:ext cx="10536568" cy="260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97617" y="4137950"/>
            <a:ext cx="761904" cy="42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9416" y="799203"/>
            <a:ext cx="10536568" cy="5855794"/>
            <a:chOff x="839416" y="799203"/>
            <a:chExt cx="10536568" cy="585579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9"/>
            <a:stretch>
              <a:fillRect/>
            </a:stretch>
          </p:blipFill>
          <p:spPr>
            <a:xfrm>
              <a:off x="839416" y="799203"/>
              <a:ext cx="10536568" cy="246880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22"/>
            <a:stretch>
              <a:fillRect/>
            </a:stretch>
          </p:blipFill>
          <p:spPr>
            <a:xfrm>
              <a:off x="911424" y="3140968"/>
              <a:ext cx="10441160" cy="35140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0156936" y="2657952"/>
            <a:ext cx="333333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4281" y="5948372"/>
            <a:ext cx="752380" cy="42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3"/>
          <a:stretch>
            <a:fillRect/>
          </a:stretch>
        </p:blipFill>
        <p:spPr>
          <a:xfrm>
            <a:off x="911424" y="836712"/>
            <a:ext cx="100273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0853" y="2676967"/>
            <a:ext cx="358712" cy="36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46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2253106"/>
            <a:ext cx="361904" cy="3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7901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7871" y="1736276"/>
            <a:ext cx="278717" cy="2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0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19872" y="2903180"/>
            <a:ext cx="1810040" cy="8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7428" y="4206836"/>
            <a:ext cx="1533333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1240" y="5097240"/>
            <a:ext cx="1608058" cy="70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1714" y="5302278"/>
            <a:ext cx="1552379" cy="4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1261179"/>
            <a:ext cx="10800000" cy="463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8364" y="3188670"/>
            <a:ext cx="5769247" cy="83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8363" y="4294236"/>
            <a:ext cx="6551813" cy="65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6929" y="5215411"/>
            <a:ext cx="5280056" cy="77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70" r="4250" b="23673"/>
          <a:stretch>
            <a:fillRect/>
          </a:stretch>
        </p:blipFill>
        <p:spPr>
          <a:xfrm>
            <a:off x="7392144" y="2996952"/>
            <a:ext cx="4382681" cy="316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424" y="1628800"/>
            <a:ext cx="5942752" cy="149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424" y="3212976"/>
            <a:ext cx="5942752" cy="245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2" y="751326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8196" y="3914926"/>
            <a:ext cx="361905" cy="3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>
            <a:fillRect/>
          </a:stretch>
        </p:blipFill>
        <p:spPr>
          <a:xfrm>
            <a:off x="4295800" y="3501008"/>
            <a:ext cx="4007848" cy="2308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0" y="5728598"/>
            <a:ext cx="10800000" cy="8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0800000" cy="27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6725" y="1007107"/>
            <a:ext cx="371428" cy="3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84984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18630" y="3609592"/>
            <a:ext cx="847619" cy="38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09106" y="3609592"/>
            <a:ext cx="809523" cy="38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0058" y="4526133"/>
            <a:ext cx="571428" cy="38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7677" y="4526133"/>
            <a:ext cx="571428" cy="38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75772" y="5767283"/>
            <a:ext cx="209523" cy="37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37675" y="5362007"/>
            <a:ext cx="1028574" cy="113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