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5" r:id="rId7"/>
    <p:sldId id="332" r:id="rId8"/>
    <p:sldId id="331" r:id="rId9"/>
    <p:sldId id="330" r:id="rId10"/>
    <p:sldId id="329" r:id="rId11"/>
    <p:sldId id="328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88" y="3033623"/>
            <a:ext cx="11712624" cy="7907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99" y="980728"/>
            <a:ext cx="10800000" cy="310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27"/>
          <a:stretch>
            <a:fillRect/>
          </a:stretch>
        </p:blipFill>
        <p:spPr>
          <a:xfrm>
            <a:off x="1233471" y="4084766"/>
            <a:ext cx="5688632" cy="79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5" t="3685" r="6779" b="33665"/>
          <a:stretch>
            <a:fillRect/>
          </a:stretch>
        </p:blipFill>
        <p:spPr>
          <a:xfrm>
            <a:off x="6888088" y="3861048"/>
            <a:ext cx="496975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90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069706"/>
            <a:ext cx="4895238" cy="4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904" y="2032368"/>
            <a:ext cx="4961904" cy="104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83368" y="3437720"/>
            <a:ext cx="3528392" cy="104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9856" y="3482608"/>
            <a:ext cx="5290496" cy="862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672542"/>
            <a:ext cx="10800000" cy="168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04278" y="4778694"/>
            <a:ext cx="4799634" cy="66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51018" y="4750272"/>
            <a:ext cx="5688632" cy="76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384" y="5688383"/>
            <a:ext cx="1656184" cy="6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3969845"/>
            <a:ext cx="5740676" cy="5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32104" y="3933056"/>
            <a:ext cx="3868468" cy="68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440" y="4781268"/>
            <a:ext cx="5904656" cy="68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0096" y="4653137"/>
            <a:ext cx="4752528" cy="68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5440" y="5773497"/>
            <a:ext cx="4752528" cy="68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599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9638" y="4031652"/>
            <a:ext cx="5985978" cy="41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15616" y="3941776"/>
            <a:ext cx="21666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29638" y="4752984"/>
            <a:ext cx="66548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94936" y="5390656"/>
            <a:ext cx="56979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69178" y="5422820"/>
            <a:ext cx="261307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29638" y="6092656"/>
            <a:ext cx="66548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34"/>
          <a:stretch>
            <a:fillRect/>
          </a:stretch>
        </p:blipFill>
        <p:spPr>
          <a:xfrm>
            <a:off x="551384" y="1520788"/>
            <a:ext cx="10800000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55"/>
          <a:stretch>
            <a:fillRect/>
          </a:stretch>
        </p:blipFill>
        <p:spPr>
          <a:xfrm>
            <a:off x="407368" y="1484784"/>
            <a:ext cx="10800000" cy="422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954" y="1484784"/>
            <a:ext cx="621416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76119" y="1452682"/>
            <a:ext cx="41979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954" y="2420888"/>
            <a:ext cx="59981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56" y="3380962"/>
            <a:ext cx="336933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23793" y="3410429"/>
            <a:ext cx="39604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4232" y="3270817"/>
            <a:ext cx="31533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805" y="4304128"/>
            <a:ext cx="304695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35760" y="4304128"/>
            <a:ext cx="463113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400" y="5166995"/>
            <a:ext cx="8208912" cy="67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69" y="900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96411" y="2992500"/>
            <a:ext cx="7799178" cy="50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96411" y="3717032"/>
            <a:ext cx="7799178" cy="50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8860" y="4225540"/>
            <a:ext cx="6394561" cy="72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97410" y="4946128"/>
            <a:ext cx="5161876" cy="70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54579" y="5805264"/>
            <a:ext cx="5276713" cy="83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9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831" y="876070"/>
            <a:ext cx="10454656" cy="399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392" y="4869159"/>
            <a:ext cx="8424936" cy="154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692696"/>
            <a:ext cx="7662460" cy="604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4952" y="3028874"/>
            <a:ext cx="5576186" cy="61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59635" y="3645024"/>
            <a:ext cx="2428253" cy="5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632" y="4272088"/>
            <a:ext cx="2428253" cy="5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4952" y="4915978"/>
            <a:ext cx="3411048" cy="590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608" y="5559868"/>
            <a:ext cx="2376264" cy="5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608" y="6150014"/>
            <a:ext cx="2376264" cy="57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10" y="692614"/>
            <a:ext cx="10800000" cy="265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181" y="793894"/>
            <a:ext cx="2894949" cy="94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1972" y="1841477"/>
            <a:ext cx="6041510" cy="7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181" y="2695786"/>
            <a:ext cx="5915704" cy="7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4221480"/>
            <a:ext cx="8785860" cy="98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