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48" r:id="rId9"/>
    <p:sldId id="346" r:id="rId10"/>
    <p:sldId id="345" r:id="rId11"/>
    <p:sldId id="344" r:id="rId12"/>
    <p:sldId id="343" r:id="rId13"/>
    <p:sldId id="340" r:id="rId14"/>
    <p:sldId id="339" r:id="rId15"/>
    <p:sldId id="337" r:id="rId16"/>
    <p:sldId id="336" r:id="rId17"/>
    <p:sldId id="335" r:id="rId18"/>
    <p:sldId id="333" r:id="rId19"/>
    <p:sldId id="331" r:id="rId20"/>
    <p:sldId id="329" r:id="rId21"/>
    <p:sldId id="328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5622" y="2961000"/>
            <a:ext cx="8040756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96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1504" y="3068960"/>
            <a:ext cx="2745637" cy="64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6240" y="4077072"/>
            <a:ext cx="1564338" cy="67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90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2857" y="3579555"/>
            <a:ext cx="361904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59"/>
          <a:stretch>
            <a:fillRect/>
          </a:stretch>
        </p:blipFill>
        <p:spPr>
          <a:xfrm>
            <a:off x="407368" y="5013176"/>
            <a:ext cx="5688632" cy="1527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60"/>
          <a:stretch>
            <a:fillRect/>
          </a:stretch>
        </p:blipFill>
        <p:spPr>
          <a:xfrm>
            <a:off x="6752381" y="4133168"/>
            <a:ext cx="5032251" cy="250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88" y="2522389"/>
            <a:ext cx="9648472" cy="4231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59"/>
          <a:stretch>
            <a:fillRect/>
          </a:stretch>
        </p:blipFill>
        <p:spPr>
          <a:xfrm>
            <a:off x="623392" y="1228771"/>
            <a:ext cx="5688632" cy="1527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60"/>
          <a:stretch>
            <a:fillRect/>
          </a:stretch>
        </p:blipFill>
        <p:spPr>
          <a:xfrm>
            <a:off x="6672064" y="260648"/>
            <a:ext cx="5032251" cy="250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51892"/>
            <a:ext cx="10800000" cy="286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7201" y="1911543"/>
            <a:ext cx="333333" cy="38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8" r="74008" b="3503"/>
          <a:stretch>
            <a:fillRect/>
          </a:stretch>
        </p:blipFill>
        <p:spPr>
          <a:xfrm>
            <a:off x="4830047" y="3429000"/>
            <a:ext cx="2531905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8"/>
            <a:ext cx="10800000" cy="194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2380" y="1324975"/>
            <a:ext cx="200000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9047" y="1315435"/>
            <a:ext cx="314285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5238" y="2259862"/>
            <a:ext cx="533333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5" t="10104" r="26664"/>
          <a:stretch>
            <a:fillRect/>
          </a:stretch>
        </p:blipFill>
        <p:spPr>
          <a:xfrm>
            <a:off x="4223792" y="2780928"/>
            <a:ext cx="3744416" cy="353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0800000" cy="467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36518" y="3505248"/>
            <a:ext cx="209523" cy="37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3661" y="3505248"/>
            <a:ext cx="304761" cy="37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5136" y="4301816"/>
            <a:ext cx="125090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1030"/>
            <a:ext cx="9195435" cy="481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4634" r="13555" b="27540"/>
          <a:stretch>
            <a:fillRect/>
          </a:stretch>
        </p:blipFill>
        <p:spPr>
          <a:xfrm>
            <a:off x="6456045" y="4869180"/>
            <a:ext cx="5424170" cy="142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59" r="45999"/>
          <a:stretch>
            <a:fillRect/>
          </a:stretch>
        </p:blipFill>
        <p:spPr>
          <a:xfrm>
            <a:off x="1415415" y="5526405"/>
            <a:ext cx="5040630" cy="67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92260" y="4725670"/>
            <a:ext cx="2811145" cy="178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5589270"/>
            <a:ext cx="521208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36" y="648098"/>
            <a:ext cx="9915781" cy="2634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3"/>
          <a:stretch>
            <a:fillRect/>
          </a:stretch>
        </p:blipFill>
        <p:spPr>
          <a:xfrm>
            <a:off x="1654501" y="3282439"/>
            <a:ext cx="9145016" cy="335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628775"/>
            <a:ext cx="10642600" cy="96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9100" y="1610995"/>
            <a:ext cx="278955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385" y="2775585"/>
            <a:ext cx="10800080" cy="209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9020" y="2643505"/>
            <a:ext cx="936053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396" y="3793032"/>
            <a:ext cx="6696744" cy="85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7" t="67627" r="23298" b="-429"/>
          <a:stretch>
            <a:fillRect/>
          </a:stretch>
        </p:blipFill>
        <p:spPr>
          <a:xfrm>
            <a:off x="3503712" y="4797208"/>
            <a:ext cx="4824536" cy="86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95" y="707554"/>
            <a:ext cx="8092688" cy="460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/>
          <p:cNvSpPr/>
          <p:nvPr/>
        </p:nvSpPr>
        <p:spPr bwMode="white">
          <a:xfrm>
            <a:off x="4255427" y="4851182"/>
            <a:ext cx="578049" cy="28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tIns="36576" rIns="73152" bIns="36576" rtlCol="0" anchor="ctr"/>
          <a:lstStyle/>
          <a:p>
            <a:pPr algn="ctr"/>
            <a:endParaRPr lang="zh-CN" altLang="en-US" sz="160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1" b="4493"/>
          <a:stretch>
            <a:fillRect/>
          </a:stretch>
        </p:blipFill>
        <p:spPr>
          <a:xfrm>
            <a:off x="1236985" y="5258459"/>
            <a:ext cx="7478717" cy="135493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6790" y="2686050"/>
            <a:ext cx="3348355" cy="290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142" y="836712"/>
            <a:ext cx="8091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49811" y="3891581"/>
            <a:ext cx="271150" cy="29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889561" y="650223"/>
            <a:ext cx="8806319" cy="5947130"/>
            <a:chOff x="1829409" y="769582"/>
            <a:chExt cx="8806319" cy="5947130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7734" y="769582"/>
              <a:ext cx="8281886" cy="82201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4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7734" y="1469500"/>
              <a:ext cx="8747994" cy="41585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6" name="img_167772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08"/>
            <a:stretch>
              <a:fillRect/>
            </a:stretch>
          </p:blipFill>
          <p:spPr>
            <a:xfrm>
              <a:off x="1829409" y="5435702"/>
              <a:ext cx="8747963" cy="128101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889561" y="1314466"/>
            <a:ext cx="3486359" cy="128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9561" y="2852935"/>
            <a:ext cx="1182103" cy="44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9989" y="2817260"/>
            <a:ext cx="2245931" cy="44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520" y="3517178"/>
            <a:ext cx="3672408" cy="44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5520" y="4302696"/>
            <a:ext cx="1296144" cy="44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29989" y="4217096"/>
            <a:ext cx="2307571" cy="52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08229" y="4881339"/>
            <a:ext cx="3999739" cy="53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889561" y="5421290"/>
            <a:ext cx="4069483" cy="53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61461" y="6034949"/>
            <a:ext cx="4069483" cy="63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198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368" y="980728"/>
            <a:ext cx="596957" cy="56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75470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272" y="162880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170" y="908720"/>
            <a:ext cx="8585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6548" y="1211877"/>
            <a:ext cx="242276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3876" y="1977351"/>
            <a:ext cx="1726217" cy="40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5008" y="2795877"/>
            <a:ext cx="1612650" cy="40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29081" y="3659877"/>
            <a:ext cx="264989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96659" y="3437720"/>
            <a:ext cx="2892171" cy="57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19582" y="4432930"/>
            <a:ext cx="4201976" cy="40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06674" y="5296930"/>
            <a:ext cx="264989" cy="29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86548" y="5165912"/>
            <a:ext cx="3702282" cy="47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42295" y="6054825"/>
            <a:ext cx="3308583" cy="40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972008"/>
            <a:ext cx="10800000" cy="86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"/>
          <a:stretch>
            <a:fillRect/>
          </a:stretch>
        </p:blipFill>
        <p:spPr>
          <a:xfrm>
            <a:off x="1055440" y="1916832"/>
            <a:ext cx="9865096" cy="28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30"/>
          <a:stretch>
            <a:fillRect/>
          </a:stretch>
        </p:blipFill>
        <p:spPr>
          <a:xfrm>
            <a:off x="8472264" y="2708920"/>
            <a:ext cx="3528392" cy="357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18182" r="18182" b="21993"/>
          <a:stretch>
            <a:fillRect/>
          </a:stretch>
        </p:blipFill>
        <p:spPr>
          <a:xfrm>
            <a:off x="8472264" y="2509430"/>
            <a:ext cx="3528392" cy="3777997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74"/>
          <a:stretch>
            <a:fillRect/>
          </a:stretch>
        </p:blipFill>
        <p:spPr>
          <a:xfrm>
            <a:off x="1200656" y="5160619"/>
            <a:ext cx="3383176" cy="72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39935" y="5160619"/>
            <a:ext cx="4027802" cy="77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36" y="915361"/>
            <a:ext cx="10115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0020" y="2254895"/>
            <a:ext cx="312217" cy="3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>
            <a:fillRect/>
          </a:stretch>
        </p:blipFill>
        <p:spPr>
          <a:xfrm>
            <a:off x="8328248" y="2852936"/>
            <a:ext cx="3215760" cy="3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984"/>
            <a:ext cx="10800000" cy="307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1251643"/>
            <a:ext cx="314285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4285" y="1137260"/>
            <a:ext cx="304761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0952" y="2147642"/>
            <a:ext cx="419047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6190" y="2138110"/>
            <a:ext cx="438095" cy="38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3809" y="3148492"/>
            <a:ext cx="419047" cy="35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2857" y="3138960"/>
            <a:ext cx="438095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90" t="3885" r="28340" b="6815"/>
          <a:stretch>
            <a:fillRect/>
          </a:stretch>
        </p:blipFill>
        <p:spPr>
          <a:xfrm>
            <a:off x="4439816" y="3717032"/>
            <a:ext cx="3312368" cy="277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1504" y="5085185"/>
            <a:ext cx="4526591" cy="74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2024-08-10T18:06:20Z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