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858C2DB-A063-36A9-A32C-59A4AE6C3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018213"/>
            <a:ext cx="8002117" cy="8215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06AF5-6914-7BAD-D798-83DCED2DBF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"/>
          <a:stretch/>
        </p:blipFill>
        <p:spPr>
          <a:xfrm>
            <a:off x="1236955" y="836712"/>
            <a:ext cx="9718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0790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94700-DD9D-9B5A-887D-85D0E0D780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"/>
          <a:stretch/>
        </p:blipFill>
        <p:spPr>
          <a:xfrm>
            <a:off x="791712" y="1916832"/>
            <a:ext cx="10608576" cy="1954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8611BB-1C06-3EEF-991A-EDE636E66B4E}"/>
              </a:ext>
            </a:extLst>
          </p:cNvPr>
          <p:cNvSpPr/>
          <p:nvPr/>
        </p:nvSpPr>
        <p:spPr bwMode="white">
          <a:xfrm>
            <a:off x="10152668" y="3165570"/>
            <a:ext cx="361904" cy="39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8120A43-A700-17A2-4511-4A07CBA8F4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" b="11569"/>
          <a:stretch/>
        </p:blipFill>
        <p:spPr>
          <a:xfrm>
            <a:off x="1007736" y="3978369"/>
            <a:ext cx="10225136" cy="82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599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52655-FA9D-7CC2-66F8-1E4ABB9124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4"/>
          <a:stretch/>
        </p:blipFill>
        <p:spPr>
          <a:xfrm>
            <a:off x="1199456" y="836712"/>
            <a:ext cx="9480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879F6D-D601-11CA-EB1F-BCF41847F48F}"/>
              </a:ext>
            </a:extLst>
          </p:cNvPr>
          <p:cNvSpPr/>
          <p:nvPr/>
        </p:nvSpPr>
        <p:spPr bwMode="white">
          <a:xfrm>
            <a:off x="2659821" y="2707406"/>
            <a:ext cx="278164" cy="33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68BF4D-6035-B3AB-D10F-79CD08542631}"/>
              </a:ext>
            </a:extLst>
          </p:cNvPr>
          <p:cNvSpPr/>
          <p:nvPr/>
        </p:nvSpPr>
        <p:spPr bwMode="white">
          <a:xfrm>
            <a:off x="6745369" y="4351878"/>
            <a:ext cx="286857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11ACD5-B3EF-14D8-E62E-B9F134C96F61}"/>
              </a:ext>
            </a:extLst>
          </p:cNvPr>
          <p:cNvSpPr/>
          <p:nvPr/>
        </p:nvSpPr>
        <p:spPr bwMode="white">
          <a:xfrm>
            <a:off x="5293695" y="5996349"/>
            <a:ext cx="278164" cy="35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64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66</cp:revision>
  <dcterms:created xsi:type="dcterms:W3CDTF">2015-09-16T06:44:00Z</dcterms:created>
  <dcterms:modified xsi:type="dcterms:W3CDTF">2024-08-09T18:33:50Z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