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3067050"/>
            <a:ext cx="58293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0465" y="1033145"/>
            <a:ext cx="97091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2535555"/>
            <a:ext cx="9156700" cy="275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8245" y="416179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86765"/>
            <a:ext cx="97980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55" y="4418965"/>
            <a:ext cx="718820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8265" y="3997325"/>
            <a:ext cx="229235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70475" y="2539365"/>
            <a:ext cx="63436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3805" y="3750310"/>
            <a:ext cx="140271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3920" y="6126480"/>
            <a:ext cx="75565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855" y="1533525"/>
            <a:ext cx="73533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050" y="3307080"/>
            <a:ext cx="9277350" cy="172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3800" y="1571625"/>
            <a:ext cx="2133600" cy="165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33135" y="4488180"/>
            <a:ext cx="160972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81075"/>
            <a:ext cx="60769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6605" y="2722245"/>
            <a:ext cx="295656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9310" y="4780280"/>
            <a:ext cx="295656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403350"/>
            <a:ext cx="9690100" cy="4051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857250"/>
            <a:ext cx="97155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34660" y="857250"/>
            <a:ext cx="628650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5625" y="2030095"/>
            <a:ext cx="5379720" cy="1596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2285" y="4953635"/>
            <a:ext cx="4444365" cy="104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1101725"/>
            <a:ext cx="9156700" cy="465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650" y="2799715"/>
            <a:ext cx="5334000" cy="3050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44855"/>
            <a:ext cx="9715500" cy="1028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255" y="1170940"/>
            <a:ext cx="4546600" cy="130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50" y="2529205"/>
            <a:ext cx="9156700" cy="2241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550" y="4827270"/>
            <a:ext cx="9232900" cy="1828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09050" y="2472690"/>
            <a:ext cx="161480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0550" y="4827270"/>
            <a:ext cx="9312910" cy="188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869315"/>
            <a:ext cx="94043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15" y="5457190"/>
            <a:ext cx="42989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3580" y="4305935"/>
            <a:ext cx="6918325" cy="167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876425"/>
            <a:ext cx="92392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7505" y="1917700"/>
            <a:ext cx="9179560" cy="979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6065" y="3037205"/>
            <a:ext cx="9271635" cy="194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44320"/>
            <a:ext cx="88011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05" y="2165350"/>
            <a:ext cx="970915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2525" y="237172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55650"/>
            <a:ext cx="97536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31740" y="3574415"/>
            <a:ext cx="55118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1105" y="3574415"/>
            <a:ext cx="55118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0670" y="4199255"/>
            <a:ext cx="60388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1454150"/>
            <a:ext cx="853440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28800" y="1579880"/>
            <a:ext cx="8535035" cy="2684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8800" y="4398010"/>
            <a:ext cx="6376035" cy="1162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64540"/>
            <a:ext cx="9709150" cy="596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1255" y="4427855"/>
            <a:ext cx="1837055" cy="408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6560" y="5022215"/>
            <a:ext cx="237807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767715"/>
            <a:ext cx="91948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820" y="2541270"/>
            <a:ext cx="9220200" cy="374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1965960"/>
            <a:ext cx="7420610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820" y="3054985"/>
            <a:ext cx="9469120" cy="328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48665"/>
            <a:ext cx="9734550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4590" y="1869440"/>
            <a:ext cx="55118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104900"/>
            <a:ext cx="93218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4320" y="3429000"/>
            <a:ext cx="9213215" cy="252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0985" y="1438910"/>
            <a:ext cx="7378700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0020" y="1438910"/>
            <a:ext cx="8054975" cy="384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9540" y="1625600"/>
            <a:ext cx="896620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1572260"/>
            <a:ext cx="9140825" cy="338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628775"/>
            <a:ext cx="97980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3485" y="225806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28345"/>
            <a:ext cx="97282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3950335"/>
            <a:ext cx="9734550" cy="2673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33965" y="72834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3965" y="449770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156335"/>
            <a:ext cx="98171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4087495"/>
            <a:ext cx="9772650" cy="168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6345" y="282575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6345" y="408749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30325"/>
            <a:ext cx="975360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0625" y="200152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0625" y="445325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34550" cy="578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4905" y="5455920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822450"/>
            <a:ext cx="973455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8725" y="306514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39850"/>
            <a:ext cx="9810750" cy="417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2525" y="2592705"/>
            <a:ext cx="55118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