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29" r:id="rId9"/>
    <p:sldId id="328" r:id="rId10"/>
    <p:sldId id="327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456" y="2961000"/>
            <a:ext cx="9950756" cy="93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764704"/>
            <a:ext cx="7920880" cy="5964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552" y="764704"/>
            <a:ext cx="7488832" cy="122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049688" y="1988839"/>
            <a:ext cx="4982416" cy="100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9536" y="2996952"/>
            <a:ext cx="4982416" cy="100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89384" y="4221087"/>
            <a:ext cx="5890792" cy="80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65348" y="5229200"/>
            <a:ext cx="5890792" cy="80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19536" y="6093296"/>
            <a:ext cx="5242720" cy="681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50"/>
          <a:stretch>
            <a:fillRect/>
          </a:stretch>
        </p:blipFill>
        <p:spPr>
          <a:xfrm>
            <a:off x="248920" y="836930"/>
            <a:ext cx="7733665" cy="5329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557" b="40168"/>
          <a:stretch>
            <a:fillRect/>
          </a:stretch>
        </p:blipFill>
        <p:spPr>
          <a:xfrm>
            <a:off x="7950648" y="698076"/>
            <a:ext cx="4162099" cy="3056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64" t="8624" r="5607" b="40168"/>
          <a:stretch>
            <a:fillRect/>
          </a:stretch>
        </p:blipFill>
        <p:spPr>
          <a:xfrm>
            <a:off x="9480376" y="3789040"/>
            <a:ext cx="1440161" cy="2616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013"/>
          <a:stretch>
            <a:fillRect/>
          </a:stretch>
        </p:blipFill>
        <p:spPr>
          <a:xfrm>
            <a:off x="622935" y="2132965"/>
            <a:ext cx="9514205" cy="3161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26" t="90250"/>
          <a:stretch>
            <a:fillRect/>
          </a:stretch>
        </p:blipFill>
        <p:spPr>
          <a:xfrm>
            <a:off x="4943475" y="836930"/>
            <a:ext cx="1863090" cy="671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63565" y="836930"/>
            <a:ext cx="58674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557" b="40168"/>
          <a:stretch>
            <a:fillRect/>
          </a:stretch>
        </p:blipFill>
        <p:spPr>
          <a:xfrm>
            <a:off x="7950648" y="698076"/>
            <a:ext cx="4162099" cy="3056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64" t="8624" r="5607" b="40168"/>
          <a:stretch>
            <a:fillRect/>
          </a:stretch>
        </p:blipFill>
        <p:spPr>
          <a:xfrm>
            <a:off x="9480376" y="3789040"/>
            <a:ext cx="1440161" cy="2616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38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060848"/>
            <a:ext cx="10800000" cy="302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77618" y="647331"/>
            <a:ext cx="7955330" cy="4832447"/>
          </a:xfrm>
          <a:prstGeom prst="rect">
            <a:avLst/>
          </a:prstGeom>
          <a:effectLst/>
        </p:spPr>
      </p:pic>
      <p:sp useBgFill="1">
        <p:nvSpPr>
          <p:cNvPr id="4" name="矩形 3"/>
          <p:cNvSpPr/>
          <p:nvPr/>
        </p:nvSpPr>
        <p:spPr bwMode="white">
          <a:xfrm>
            <a:off x="2502391" y="705658"/>
            <a:ext cx="7025932" cy="1283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66" tIns="37033" rIns="74066" bIns="37033" rtlCol="0" anchor="ctr"/>
          <a:lstStyle/>
          <a:p>
            <a:pPr algn="ctr"/>
            <a:endParaRPr lang="zh-CN" altLang="en-US" sz="1620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95600" y="1988840"/>
            <a:ext cx="7025932" cy="75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66" tIns="37033" rIns="74066" bIns="37033" rtlCol="0" anchor="ctr"/>
          <a:lstStyle/>
          <a:p>
            <a:pPr algn="ctr"/>
            <a:endParaRPr lang="zh-CN" altLang="en-US" sz="1620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50253" y="2747085"/>
            <a:ext cx="7025932" cy="75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66" tIns="37033" rIns="74066" bIns="37033" rtlCol="0" anchor="ctr"/>
          <a:lstStyle/>
          <a:p>
            <a:pPr algn="ctr"/>
            <a:endParaRPr lang="zh-CN" altLang="en-US" sz="162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04906" y="3505329"/>
            <a:ext cx="7025932" cy="600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66" tIns="37033" rIns="74066" bIns="37033" rtlCol="0" anchor="ctr"/>
          <a:lstStyle/>
          <a:p>
            <a:pPr algn="ctr"/>
            <a:endParaRPr lang="zh-CN" altLang="en-US" sz="1620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04906" y="4105973"/>
            <a:ext cx="7025932" cy="600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66" tIns="37033" rIns="74066" bIns="37033" rtlCol="0" anchor="ctr"/>
          <a:lstStyle/>
          <a:p>
            <a:pPr algn="ctr"/>
            <a:endParaRPr lang="zh-CN" altLang="en-US" sz="162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79576" y="4831923"/>
            <a:ext cx="7025932" cy="600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66" tIns="37033" rIns="74066" bIns="37033" rtlCol="0" anchor="ctr"/>
          <a:lstStyle/>
          <a:p>
            <a:pPr algn="ctr"/>
            <a:endParaRPr lang="zh-CN" altLang="en-US" sz="162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3594" y="5605084"/>
            <a:ext cx="2648506" cy="1167351"/>
          </a:xfrm>
          <a:prstGeom prst="rect">
            <a:avLst/>
          </a:prstGeom>
          <a:effectLst/>
        </p:spPr>
      </p:pic>
      <p:sp useBgFill="1">
        <p:nvSpPr>
          <p:cNvPr id="14" name="矩形 13"/>
          <p:cNvSpPr/>
          <p:nvPr/>
        </p:nvSpPr>
        <p:spPr bwMode="white">
          <a:xfrm>
            <a:off x="2306390" y="5586700"/>
            <a:ext cx="7025932" cy="600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66" tIns="37033" rIns="74066" bIns="37033" rtlCol="0" anchor="ctr"/>
          <a:lstStyle/>
          <a:p>
            <a:pPr algn="ctr"/>
            <a:endParaRPr lang="zh-CN" altLang="en-US" sz="162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398213" y="6176771"/>
            <a:ext cx="7025932" cy="600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066" tIns="37033" rIns="74066" bIns="37033" rtlCol="0" anchor="ctr"/>
          <a:lstStyle/>
          <a:p>
            <a:pPr algn="ctr"/>
            <a:endParaRPr lang="zh-CN" altLang="en-US" sz="162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836712"/>
            <a:ext cx="79506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896288" y="6098587"/>
            <a:ext cx="771229" cy="33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984" y="2996952"/>
            <a:ext cx="1825731" cy="2227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024" y="611968"/>
            <a:ext cx="10800000" cy="4668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12214" y="3661034"/>
            <a:ext cx="1047619" cy="447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50309" y="4585283"/>
            <a:ext cx="752380" cy="45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30" t="37504" r="23964" b="22491"/>
          <a:stretch>
            <a:fillRect/>
          </a:stretch>
        </p:blipFill>
        <p:spPr>
          <a:xfrm>
            <a:off x="7248128" y="4437112"/>
            <a:ext cx="1868846" cy="2304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4437112"/>
            <a:ext cx="1825731" cy="222751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330"/>
          <a:stretch>
            <a:fillRect/>
          </a:stretch>
        </p:blipFill>
        <p:spPr>
          <a:xfrm>
            <a:off x="1703512" y="5498045"/>
            <a:ext cx="3528392" cy="1026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665416" y="5843284"/>
            <a:ext cx="2685714" cy="441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775" y="610235"/>
            <a:ext cx="7842250" cy="6010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2024-08-10T17:17:43Z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