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1" r:id="rId10"/>
    <p:sldId id="350" r:id="rId11"/>
    <p:sldId id="349" r:id="rId12"/>
    <p:sldId id="348" r:id="rId13"/>
    <p:sldId id="347" r:id="rId14"/>
    <p:sldId id="345" r:id="rId15"/>
    <p:sldId id="344" r:id="rId16"/>
    <p:sldId id="341" r:id="rId17"/>
    <p:sldId id="340" r:id="rId18"/>
    <p:sldId id="339" r:id="rId19"/>
    <p:sldId id="335" r:id="rId20"/>
    <p:sldId id="334" r:id="rId21"/>
    <p:sldId id="331" r:id="rId22"/>
    <p:sldId id="330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2957" y="2961000"/>
            <a:ext cx="8546087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636" y="836712"/>
            <a:ext cx="1047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04369" y="956904"/>
            <a:ext cx="1560750" cy="48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2695" y="2732057"/>
            <a:ext cx="5661183" cy="142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22694" y="4373824"/>
            <a:ext cx="5661183" cy="142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91020" y="5799567"/>
            <a:ext cx="8352928" cy="73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38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34285" y="5588264"/>
            <a:ext cx="761904" cy="4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96752"/>
            <a:ext cx="8870247" cy="495360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5" name="矩形 4"/>
          <p:cNvSpPr/>
          <p:nvPr/>
        </p:nvSpPr>
        <p:spPr bwMode="white">
          <a:xfrm>
            <a:off x="8409363" y="4827828"/>
            <a:ext cx="297239" cy="32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638" tIns="39319" rIns="78638" bIns="39319" rtlCol="0" anchor="ctr"/>
          <a:lstStyle/>
          <a:p>
            <a:pPr algn="ctr"/>
            <a:endParaRPr lang="zh-CN" altLang="en-US" sz="1720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4"/>
          <a:stretch>
            <a:fillRect/>
          </a:stretch>
        </p:blipFill>
        <p:spPr>
          <a:xfrm>
            <a:off x="9289186" y="3097488"/>
            <a:ext cx="2731353" cy="2051189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25" y="1188032"/>
            <a:ext cx="10800000" cy="4439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79834" y="3188447"/>
            <a:ext cx="333333" cy="38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71" t="7411" r="23325"/>
          <a:stretch>
            <a:fillRect/>
          </a:stretch>
        </p:blipFill>
        <p:spPr>
          <a:xfrm>
            <a:off x="8857112" y="3861048"/>
            <a:ext cx="3017709" cy="2476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67431"/>
            <a:ext cx="10800000" cy="1825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29333" y="1842992"/>
            <a:ext cx="1885713" cy="45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492896"/>
            <a:ext cx="10800000" cy="2903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57904" y="4584240"/>
            <a:ext cx="1285714" cy="458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4"/>
          <a:stretch>
            <a:fillRect/>
          </a:stretch>
        </p:blipFill>
        <p:spPr>
          <a:xfrm>
            <a:off x="9024328" y="4157800"/>
            <a:ext cx="2150615" cy="2511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74506"/>
            <a:ext cx="10800000" cy="2798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0000" y="2866225"/>
            <a:ext cx="971428" cy="42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05714" y="2866225"/>
            <a:ext cx="733332" cy="42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05" r="15991"/>
          <a:stretch>
            <a:fillRect/>
          </a:stretch>
        </p:blipFill>
        <p:spPr>
          <a:xfrm>
            <a:off x="4223792" y="3573016"/>
            <a:ext cx="3456384" cy="2861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8813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white">
          <a:xfrm>
            <a:off x="1416567" y="5958000"/>
            <a:ext cx="4706973" cy="59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/>
          <a:srcRect t="2762" r="4838" b="5384"/>
          <a:stretch>
            <a:fillRect/>
          </a:stretch>
        </p:blipFill>
        <p:spPr>
          <a:xfrm>
            <a:off x="3431704" y="2420888"/>
            <a:ext cx="4248472" cy="3537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0800000" cy="367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856" y="4445832"/>
            <a:ext cx="10800000" cy="88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391" y="5174632"/>
            <a:ext cx="10800000" cy="86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570" y="5831424"/>
            <a:ext cx="10800000" cy="89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24" t="1278" r="5772" b="30381"/>
          <a:stretch>
            <a:fillRect/>
          </a:stretch>
        </p:blipFill>
        <p:spPr>
          <a:xfrm>
            <a:off x="7464152" y="3501008"/>
            <a:ext cx="4104456" cy="295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69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904" y="1401262"/>
            <a:ext cx="5798136" cy="731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42225" y="2276873"/>
            <a:ext cx="5165743" cy="731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807968" y="2166315"/>
            <a:ext cx="556845" cy="731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07818" y="3135278"/>
            <a:ext cx="5816791" cy="1394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48023" y="4767286"/>
            <a:ext cx="4467858" cy="765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8" grpId="0" animBg="1"/>
      <p:bldP spid="19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44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344174"/>
            <a:ext cx="10800000" cy="147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24" t="1278" r="5772" b="30381"/>
          <a:stretch>
            <a:fillRect/>
          </a:stretch>
        </p:blipFill>
        <p:spPr>
          <a:xfrm>
            <a:off x="7320136" y="1772816"/>
            <a:ext cx="3324543" cy="2391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671999" y="897319"/>
            <a:ext cx="9972679" cy="757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7433" y="1774803"/>
            <a:ext cx="4522464" cy="757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6000" y="2691800"/>
            <a:ext cx="4522464" cy="757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4020" y="3516646"/>
            <a:ext cx="5299971" cy="757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37433" y="4341492"/>
            <a:ext cx="7546799" cy="757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184231" y="4301544"/>
            <a:ext cx="2621965" cy="757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37433" y="5218976"/>
            <a:ext cx="5458567" cy="802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8820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16718" y="3101793"/>
            <a:ext cx="295576" cy="31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6021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82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000" y="3720895"/>
            <a:ext cx="6768752" cy="3013539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57" t="53907"/>
          <a:stretch>
            <a:fillRect/>
          </a:stretch>
        </p:blipFill>
        <p:spPr>
          <a:xfrm>
            <a:off x="7440752" y="3900196"/>
            <a:ext cx="2633909" cy="2654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39416" y="3573016"/>
            <a:ext cx="5760640" cy="1012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416" y="4585680"/>
            <a:ext cx="2592288" cy="73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0000" y="5469325"/>
            <a:ext cx="4439896" cy="122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00808"/>
            <a:ext cx="10800000" cy="354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94450"/>
            <a:ext cx="10800000" cy="4069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3661" y="2614226"/>
            <a:ext cx="371428" cy="38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85194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97070" y="3018410"/>
            <a:ext cx="1148950" cy="53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1697" y="3704563"/>
            <a:ext cx="1148949" cy="53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5680" y="4441482"/>
            <a:ext cx="3375847" cy="53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71545" y="5301208"/>
            <a:ext cx="960559" cy="40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35805" y="6040262"/>
            <a:ext cx="706199" cy="36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77325"/>
            <a:ext cx="10800000" cy="4503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14" y="923818"/>
            <a:ext cx="102188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7368" y="2924944"/>
            <a:ext cx="10020558" cy="131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68" b="19619"/>
          <a:stretch>
            <a:fillRect/>
          </a:stretch>
        </p:blipFill>
        <p:spPr>
          <a:xfrm>
            <a:off x="9273917" y="572498"/>
            <a:ext cx="2776719" cy="2251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346805" y="4345676"/>
            <a:ext cx="10315471" cy="23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544" y="795530"/>
            <a:ext cx="93897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42620" y="2809458"/>
            <a:ext cx="289808" cy="33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89"/>
          <a:stretch>
            <a:fillRect/>
          </a:stretch>
        </p:blipFill>
        <p:spPr>
          <a:xfrm>
            <a:off x="7176120" y="3272771"/>
            <a:ext cx="3240360" cy="3275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5984"/>
            <a:ext cx="10800000" cy="377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24761" y="2918182"/>
            <a:ext cx="761904" cy="4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6190" y="3832591"/>
            <a:ext cx="752380" cy="4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86666" y="3880217"/>
            <a:ext cx="847619" cy="40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73" t="20326" r="5989" b="1379"/>
          <a:stretch>
            <a:fillRect/>
          </a:stretch>
        </p:blipFill>
        <p:spPr>
          <a:xfrm>
            <a:off x="7392144" y="3573016"/>
            <a:ext cx="3744416" cy="2948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83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69" b="33742"/>
          <a:stretch>
            <a:fillRect/>
          </a:stretch>
        </p:blipFill>
        <p:spPr>
          <a:xfrm>
            <a:off x="3847968" y="2708920"/>
            <a:ext cx="4496063" cy="3816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2024-08-10T18:25:19Z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