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02" r:id="rId2"/>
    <p:sldId id="324" r:id="rId3"/>
    <p:sldId id="358" r:id="rId4"/>
    <p:sldId id="357" r:id="rId5"/>
    <p:sldId id="356" r:id="rId6"/>
    <p:sldId id="354" r:id="rId7"/>
    <p:sldId id="352" r:id="rId8"/>
    <p:sldId id="350" r:id="rId9"/>
    <p:sldId id="347" r:id="rId10"/>
    <p:sldId id="346" r:id="rId11"/>
    <p:sldId id="345" r:id="rId12"/>
    <p:sldId id="343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1" r:id="rId21"/>
    <p:sldId id="329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1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3D1D06-6ABD-43A1-966D-84E24A0D0836}" type="datetimeFigureOut">
              <a:rPr lang="zh-CN" altLang="en-US" smtClean="0"/>
              <a:t>2024/8/10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ECE200-BA56-457B-BAFE-A7FD5D6738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224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8B3434B-93CA-FDF8-D922-1F74F44C79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996952"/>
            <a:ext cx="7799214" cy="110215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F3154-C579-ACBA-5D3C-9308192C2D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0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C10576-B33E-AB7F-3D12-0946B1CC513E}"/>
              </a:ext>
            </a:extLst>
          </p:cNvPr>
          <p:cNvSpPr/>
          <p:nvPr/>
        </p:nvSpPr>
        <p:spPr bwMode="white">
          <a:xfrm>
            <a:off x="6888088" y="1844824"/>
            <a:ext cx="2099757" cy="75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38AF63-A6A5-5FCB-1A62-CFAD81D7A15D}"/>
              </a:ext>
            </a:extLst>
          </p:cNvPr>
          <p:cNvSpPr/>
          <p:nvPr/>
        </p:nvSpPr>
        <p:spPr bwMode="white">
          <a:xfrm>
            <a:off x="2939047" y="4944230"/>
            <a:ext cx="2000000" cy="972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82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10F73D-0131-199B-BDCC-9E5217C8AB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32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D39D543-151A-7C95-73D5-B50D4D04A1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94"/>
          <a:stretch/>
        </p:blipFill>
        <p:spPr>
          <a:xfrm>
            <a:off x="1271464" y="4206864"/>
            <a:ext cx="6048672" cy="99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8248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9F27FB7-D9B9-FC54-0225-5CD2838D3B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912" y="3267381"/>
            <a:ext cx="10800000" cy="268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DFE27A4-0C80-A2F4-6B9C-75445A4D7B3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1222114"/>
            <a:ext cx="10800000" cy="182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39CB8C-2D78-AD5D-2DAA-EEA56559321F}"/>
              </a:ext>
            </a:extLst>
          </p:cNvPr>
          <p:cNvSpPr/>
          <p:nvPr/>
        </p:nvSpPr>
        <p:spPr bwMode="white">
          <a:xfrm>
            <a:off x="753912" y="1450808"/>
            <a:ext cx="9600000" cy="41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879A18-A4FE-816C-09B1-72D07D5BC5ED}"/>
              </a:ext>
            </a:extLst>
          </p:cNvPr>
          <p:cNvSpPr/>
          <p:nvPr/>
        </p:nvSpPr>
        <p:spPr bwMode="white">
          <a:xfrm>
            <a:off x="753912" y="2098774"/>
            <a:ext cx="6782248" cy="78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37EF74-FB7C-13D9-55ED-FEF98BB9D4FB}"/>
              </a:ext>
            </a:extLst>
          </p:cNvPr>
          <p:cNvSpPr/>
          <p:nvPr/>
        </p:nvSpPr>
        <p:spPr bwMode="white">
          <a:xfrm>
            <a:off x="623392" y="3356992"/>
            <a:ext cx="10657184" cy="169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940469-B9D8-04FA-2114-8B81ECB70AF4}"/>
              </a:ext>
            </a:extLst>
          </p:cNvPr>
          <p:cNvSpPr/>
          <p:nvPr/>
        </p:nvSpPr>
        <p:spPr bwMode="white">
          <a:xfrm>
            <a:off x="623392" y="5047258"/>
            <a:ext cx="10657184" cy="101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79C3A1F-3757-FA68-C994-0C7B739C9B9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0" t="31616" r="1561" b="28327"/>
          <a:stretch/>
        </p:blipFill>
        <p:spPr>
          <a:xfrm>
            <a:off x="3959160" y="4120034"/>
            <a:ext cx="7632848" cy="1016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5742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63A84A-D391-926C-02AA-4E78FE0C53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0800000" cy="470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952BE6-7589-2684-FEEA-84FABA9FD5D5}"/>
              </a:ext>
            </a:extLst>
          </p:cNvPr>
          <p:cNvSpPr/>
          <p:nvPr/>
        </p:nvSpPr>
        <p:spPr bwMode="white">
          <a:xfrm>
            <a:off x="3995979" y="5265237"/>
            <a:ext cx="1400000" cy="371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420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44FD90-A56D-7C23-110B-94FB441DF8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2121296"/>
            <a:ext cx="10800000" cy="276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74EAF1-628B-2069-93EF-FE14B4B2D777}"/>
              </a:ext>
            </a:extLst>
          </p:cNvPr>
          <p:cNvSpPr/>
          <p:nvPr/>
        </p:nvSpPr>
        <p:spPr bwMode="white">
          <a:xfrm>
            <a:off x="6672064" y="4005064"/>
            <a:ext cx="3450726" cy="64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86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A43A52-A662-2B8C-743A-73D35881DA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8691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340919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354345-0613-8E76-6C36-7E1DCA20E9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988840"/>
            <a:ext cx="10800000" cy="2750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4A369C-ECBD-4747-74BA-58258F4BA3FE}"/>
              </a:ext>
            </a:extLst>
          </p:cNvPr>
          <p:cNvSpPr/>
          <p:nvPr/>
        </p:nvSpPr>
        <p:spPr bwMode="white">
          <a:xfrm>
            <a:off x="9869146" y="2313523"/>
            <a:ext cx="419047" cy="38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9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2F4991-58B7-7F20-BD80-46E914825C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68760"/>
            <a:ext cx="10800000" cy="4583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D4440C-4648-AF7E-D52F-ECC2B55FB5FA}"/>
              </a:ext>
            </a:extLst>
          </p:cNvPr>
          <p:cNvSpPr/>
          <p:nvPr/>
        </p:nvSpPr>
        <p:spPr bwMode="white">
          <a:xfrm>
            <a:off x="10419809" y="3422463"/>
            <a:ext cx="333333" cy="371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92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BF579F-781F-66AA-BB91-D5BA54DE41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69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775511-5405-9A85-BCC7-5213605389A4}"/>
              </a:ext>
            </a:extLst>
          </p:cNvPr>
          <p:cNvSpPr/>
          <p:nvPr/>
        </p:nvSpPr>
        <p:spPr bwMode="white">
          <a:xfrm>
            <a:off x="6240016" y="5958000"/>
            <a:ext cx="1786204" cy="569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867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60EA53-44E8-19D2-3F09-BE828083C5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12" y="728346"/>
            <a:ext cx="10800000" cy="1841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B156572-75F4-5561-085B-CFDBCA3E15C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569894"/>
            <a:ext cx="10800000" cy="414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166115-8DFC-B660-B160-999E30F89CBE}"/>
              </a:ext>
            </a:extLst>
          </p:cNvPr>
          <p:cNvSpPr/>
          <p:nvPr/>
        </p:nvSpPr>
        <p:spPr bwMode="white">
          <a:xfrm>
            <a:off x="1233368" y="3638974"/>
            <a:ext cx="10407248" cy="144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C53FBA6-31F4-9C45-3421-E85BC4F01D83}"/>
              </a:ext>
            </a:extLst>
          </p:cNvPr>
          <p:cNvSpPr/>
          <p:nvPr/>
        </p:nvSpPr>
        <p:spPr bwMode="white">
          <a:xfrm>
            <a:off x="1233368" y="5157192"/>
            <a:ext cx="3566488" cy="90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A4CF4EE-5841-BD7D-082B-17CC9A72B5A1}"/>
              </a:ext>
            </a:extLst>
          </p:cNvPr>
          <p:cNvSpPr/>
          <p:nvPr/>
        </p:nvSpPr>
        <p:spPr bwMode="white">
          <a:xfrm>
            <a:off x="4799856" y="5085184"/>
            <a:ext cx="651881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CCFCC4A-2B76-7DFA-1195-4F0AD99E6D0D}"/>
              </a:ext>
            </a:extLst>
          </p:cNvPr>
          <p:cNvSpPr/>
          <p:nvPr/>
        </p:nvSpPr>
        <p:spPr bwMode="white">
          <a:xfrm>
            <a:off x="1127448" y="6063121"/>
            <a:ext cx="3168352" cy="534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89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8EA1CD-34BD-6C4D-4EAB-730152EB7B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0800000" cy="4237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A3760D-F8AB-AECB-050D-E2E62E7FD51A}"/>
              </a:ext>
            </a:extLst>
          </p:cNvPr>
          <p:cNvSpPr/>
          <p:nvPr/>
        </p:nvSpPr>
        <p:spPr bwMode="white">
          <a:xfrm>
            <a:off x="10529312" y="3897983"/>
            <a:ext cx="333334" cy="381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34AB88-49AF-AD25-908E-F045578F85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836712"/>
            <a:ext cx="74144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BE1A78-E0BA-2DCD-64E3-9764E8EBE093}"/>
              </a:ext>
            </a:extLst>
          </p:cNvPr>
          <p:cNvSpPr/>
          <p:nvPr/>
        </p:nvSpPr>
        <p:spPr bwMode="white">
          <a:xfrm>
            <a:off x="2253422" y="3193074"/>
            <a:ext cx="7058338" cy="154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391DDA5-BF94-C596-C1B0-3512D6DA1179}"/>
              </a:ext>
            </a:extLst>
          </p:cNvPr>
          <p:cNvSpPr/>
          <p:nvPr/>
        </p:nvSpPr>
        <p:spPr bwMode="white">
          <a:xfrm>
            <a:off x="2253422" y="4949888"/>
            <a:ext cx="3169906" cy="715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FBC5567A-580D-AA20-A455-CA964891DF29}"/>
              </a:ext>
            </a:extLst>
          </p:cNvPr>
          <p:cNvSpPr/>
          <p:nvPr/>
        </p:nvSpPr>
        <p:spPr bwMode="white">
          <a:xfrm>
            <a:off x="5436152" y="4877881"/>
            <a:ext cx="3803600" cy="78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1AB09657-AF32-3983-24DF-7CB3A2A123F7}"/>
              </a:ext>
            </a:extLst>
          </p:cNvPr>
          <p:cNvSpPr/>
          <p:nvPr/>
        </p:nvSpPr>
        <p:spPr bwMode="white">
          <a:xfrm>
            <a:off x="2221514" y="5809305"/>
            <a:ext cx="6298157" cy="889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158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47" grpId="0" animBg="1"/>
      <p:bldP spid="4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59702A-9988-C2E1-EE7B-BF93363B53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908720"/>
            <a:ext cx="89230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BBBE7F-D400-2F1E-0CA7-E2D123B0058E}"/>
              </a:ext>
            </a:extLst>
          </p:cNvPr>
          <p:cNvSpPr/>
          <p:nvPr/>
        </p:nvSpPr>
        <p:spPr bwMode="white">
          <a:xfrm>
            <a:off x="2220458" y="4064128"/>
            <a:ext cx="8819493" cy="1101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2DECCAC-258E-5325-D46B-AD060A2FD926}"/>
              </a:ext>
            </a:extLst>
          </p:cNvPr>
          <p:cNvSpPr/>
          <p:nvPr/>
        </p:nvSpPr>
        <p:spPr bwMode="white">
          <a:xfrm>
            <a:off x="2220458" y="5415828"/>
            <a:ext cx="8819493" cy="1101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63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99FF23-9AF8-74A9-23F8-A320ECC71A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23639"/>
            <a:ext cx="10800000" cy="361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8E6702-AD4B-4D85-43CE-FDF96AD8DD95}"/>
              </a:ext>
            </a:extLst>
          </p:cNvPr>
          <p:cNvSpPr/>
          <p:nvPr/>
        </p:nvSpPr>
        <p:spPr bwMode="white">
          <a:xfrm>
            <a:off x="10381714" y="2833564"/>
            <a:ext cx="419047" cy="38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89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E02E7C-B4DC-E56B-1F50-828CAEF182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67347"/>
            <a:ext cx="10800000" cy="3723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A66BB4-7F5A-FFF3-E9C4-08157E97E7BE}"/>
              </a:ext>
            </a:extLst>
          </p:cNvPr>
          <p:cNvSpPr/>
          <p:nvPr/>
        </p:nvSpPr>
        <p:spPr bwMode="white">
          <a:xfrm>
            <a:off x="5566249" y="2732073"/>
            <a:ext cx="2866666" cy="42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B36AD0-48E0-7493-FBA9-E21B81114B13}"/>
              </a:ext>
            </a:extLst>
          </p:cNvPr>
          <p:cNvSpPr/>
          <p:nvPr/>
        </p:nvSpPr>
        <p:spPr bwMode="white">
          <a:xfrm>
            <a:off x="1174856" y="4240363"/>
            <a:ext cx="3123999" cy="79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07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76ED09-B128-648E-B292-BF55C3DC22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724160"/>
            <a:ext cx="10800000" cy="3409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16C417-54F9-B67D-DBD4-F5370136A5FB}"/>
              </a:ext>
            </a:extLst>
          </p:cNvPr>
          <p:cNvSpPr/>
          <p:nvPr/>
        </p:nvSpPr>
        <p:spPr bwMode="white">
          <a:xfrm>
            <a:off x="1478281" y="3624474"/>
            <a:ext cx="7785471" cy="67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9B6B8D-AB0E-7FF1-93A0-18C69D113CCD}"/>
              </a:ext>
            </a:extLst>
          </p:cNvPr>
          <p:cNvSpPr/>
          <p:nvPr/>
        </p:nvSpPr>
        <p:spPr bwMode="white">
          <a:xfrm>
            <a:off x="2855040" y="4460464"/>
            <a:ext cx="5760640" cy="67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06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426C1B-F964-CFDC-DC8A-B236DCCFAD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627" y="1247825"/>
            <a:ext cx="10800000" cy="4125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CAA7F4-68D6-4EAB-8809-1D971640E810}"/>
              </a:ext>
            </a:extLst>
          </p:cNvPr>
          <p:cNvSpPr/>
          <p:nvPr/>
        </p:nvSpPr>
        <p:spPr bwMode="white">
          <a:xfrm>
            <a:off x="785531" y="2912729"/>
            <a:ext cx="7790360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03C91C9-E280-951A-B9B0-4E7E2D961BCF}"/>
              </a:ext>
            </a:extLst>
          </p:cNvPr>
          <p:cNvSpPr/>
          <p:nvPr/>
        </p:nvSpPr>
        <p:spPr bwMode="white">
          <a:xfrm>
            <a:off x="767408" y="4221088"/>
            <a:ext cx="7790360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95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FFEA10-2595-DAAD-4F7E-8AA040D696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916832"/>
            <a:ext cx="10800000" cy="345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891379-CF3F-676C-4A17-DC12EED39DA0}"/>
              </a:ext>
            </a:extLst>
          </p:cNvPr>
          <p:cNvSpPr/>
          <p:nvPr/>
        </p:nvSpPr>
        <p:spPr bwMode="white">
          <a:xfrm>
            <a:off x="670800" y="2831325"/>
            <a:ext cx="6940043" cy="75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57507D-8E90-23A5-EF40-4C4C4FB7C9D5}"/>
              </a:ext>
            </a:extLst>
          </p:cNvPr>
          <p:cNvSpPr/>
          <p:nvPr/>
        </p:nvSpPr>
        <p:spPr bwMode="white">
          <a:xfrm>
            <a:off x="2544177" y="3936339"/>
            <a:ext cx="4657142" cy="33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4AD510-B172-06FB-7136-C66063346795}"/>
              </a:ext>
            </a:extLst>
          </p:cNvPr>
          <p:cNvSpPr/>
          <p:nvPr/>
        </p:nvSpPr>
        <p:spPr bwMode="white">
          <a:xfrm>
            <a:off x="2544177" y="4765099"/>
            <a:ext cx="2190476" cy="34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03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D95363-19A5-CBDE-9BDC-FD21DB2937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645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6ED440-5071-F19E-4F41-F8023CA9BA7D}"/>
              </a:ext>
            </a:extLst>
          </p:cNvPr>
          <p:cNvSpPr/>
          <p:nvPr/>
        </p:nvSpPr>
        <p:spPr bwMode="white">
          <a:xfrm>
            <a:off x="1272380" y="3001292"/>
            <a:ext cx="10199620" cy="643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848A656-890A-AD7C-BCBA-C0AAABB067A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861048"/>
            <a:ext cx="10800000" cy="157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9994F1F-37EF-CD90-BA33-C1BC9D845CE2}"/>
              </a:ext>
            </a:extLst>
          </p:cNvPr>
          <p:cNvSpPr/>
          <p:nvPr/>
        </p:nvSpPr>
        <p:spPr bwMode="white">
          <a:xfrm>
            <a:off x="1127448" y="3783362"/>
            <a:ext cx="10199620" cy="186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90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0EDFBA-2E86-5E27-8FEC-8A9B76E9A1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64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43EA2E-DB81-9B69-0FBF-4AF2B36398AA}"/>
              </a:ext>
            </a:extLst>
          </p:cNvPr>
          <p:cNvSpPr/>
          <p:nvPr/>
        </p:nvSpPr>
        <p:spPr bwMode="white">
          <a:xfrm>
            <a:off x="10481904" y="4053626"/>
            <a:ext cx="361905" cy="4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20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65</cp:revision>
  <dcterms:created xsi:type="dcterms:W3CDTF">2015-09-16T06:44:00Z</dcterms:created>
  <dcterms:modified xsi:type="dcterms:W3CDTF">2024-08-09T18:45:14Z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