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71" r:id="rId8"/>
    <p:sldId id="347" r:id="rId9"/>
    <p:sldId id="346" r:id="rId10"/>
    <p:sldId id="344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780" y="4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684" y="2892948"/>
            <a:ext cx="11784632" cy="10721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547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1110" y="6106659"/>
            <a:ext cx="1047710" cy="31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409" y="836712"/>
            <a:ext cx="8679181" cy="590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6832"/>
            <a:ext cx="10800000" cy="332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551384" y="1916832"/>
            <a:ext cx="2952328" cy="63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712" y="1977802"/>
            <a:ext cx="7848872" cy="63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6000" y="2798641"/>
            <a:ext cx="10368552" cy="151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384" y="4562261"/>
            <a:ext cx="3240360" cy="63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90241"/>
            <a:ext cx="10800000" cy="179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10285" y="2923503"/>
            <a:ext cx="333333" cy="37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645024"/>
            <a:ext cx="10800000" cy="176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1714" y="4763906"/>
            <a:ext cx="314285" cy="38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31" y="764704"/>
            <a:ext cx="10046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65660" y="4486550"/>
            <a:ext cx="345508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449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0761" y="3379166"/>
            <a:ext cx="352380" cy="39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66826"/>
            <a:ext cx="10800000" cy="3924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5193" y="4067183"/>
            <a:ext cx="333333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32856"/>
            <a:ext cx="10800000" cy="269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8380" y="3174141"/>
            <a:ext cx="314284" cy="37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08720"/>
            <a:ext cx="8731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51800" y="2717640"/>
            <a:ext cx="8257651" cy="183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15217" y="4733864"/>
            <a:ext cx="19442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415217" y="5773436"/>
            <a:ext cx="19442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365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70476" y="3221696"/>
            <a:ext cx="9009436" cy="207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639" y="5301208"/>
            <a:ext cx="2736305" cy="6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9616" y="6021288"/>
            <a:ext cx="2736305" cy="6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025" y="836712"/>
            <a:ext cx="8007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79683" y="3515288"/>
            <a:ext cx="247158" cy="28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32956"/>
            <a:ext cx="10077160" cy="350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6"/>
          <a:stretch>
            <a:fillRect/>
          </a:stretch>
        </p:blipFill>
        <p:spPr>
          <a:xfrm>
            <a:off x="1627544" y="4137400"/>
            <a:ext cx="9361040" cy="2586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2373" y="836712"/>
            <a:ext cx="10091269" cy="585022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22373" y="836712"/>
            <a:ext cx="87180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2372" y="1700808"/>
            <a:ext cx="87180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464" y="2564904"/>
            <a:ext cx="87180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432" y="3429000"/>
            <a:ext cx="10369152" cy="152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1464" y="5157192"/>
            <a:ext cx="87180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2372" y="5990699"/>
            <a:ext cx="93661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03030"/>
            <a:ext cx="10800000" cy="485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983768" y="2015388"/>
            <a:ext cx="1944216" cy="124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71226" y="3532030"/>
            <a:ext cx="2584950" cy="124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172173" cy="597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03512" y="2708920"/>
            <a:ext cx="763284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632" y="3789040"/>
            <a:ext cx="670512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2855640" y="4869160"/>
            <a:ext cx="17281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855640" y="5877272"/>
            <a:ext cx="17281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56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269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63688" y="4159651"/>
            <a:ext cx="2904319" cy="71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07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63488" y="4100693"/>
            <a:ext cx="4608512" cy="141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94086" y="4100693"/>
            <a:ext cx="1296513" cy="141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98"/>
          <a:stretch>
            <a:fillRect/>
          </a:stretch>
        </p:blipFill>
        <p:spPr>
          <a:xfrm>
            <a:off x="1127125" y="817245"/>
            <a:ext cx="9352280" cy="547751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95"/>
          <a:stretch>
            <a:fillRect/>
          </a:stretch>
        </p:blipFill>
        <p:spPr>
          <a:xfrm>
            <a:off x="911225" y="909320"/>
            <a:ext cx="10059670" cy="576199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8256270" y="5209540"/>
            <a:ext cx="8858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156" tIns="52578" rIns="105156" bIns="52578" rtlCol="0" anchor="ctr"/>
          <a:lstStyle/>
          <a:p>
            <a:pPr algn="ctr"/>
            <a:endParaRPr lang="zh-CN" altLang="en-US" sz="230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1830" y="5903595"/>
            <a:ext cx="64452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156" tIns="52578" rIns="105156" bIns="52578" rtlCol="0" anchor="ctr"/>
          <a:lstStyle/>
          <a:p>
            <a:pPr algn="ctr"/>
            <a:endParaRPr lang="zh-CN" altLang="en-US" sz="2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52306"/>
            <a:ext cx="10800000" cy="335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1152" y="3623089"/>
            <a:ext cx="5306837" cy="59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3619" y="4638887"/>
            <a:ext cx="780952" cy="34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6832"/>
            <a:ext cx="10800000" cy="340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2879881"/>
            <a:ext cx="8726464" cy="81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83568" y="3828052"/>
            <a:ext cx="2531479" cy="54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83568" y="4513751"/>
            <a:ext cx="1474336" cy="65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56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73328" y="2429608"/>
            <a:ext cx="829441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71000" y="3797760"/>
            <a:ext cx="829441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471000" y="5042049"/>
            <a:ext cx="3204008" cy="68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15016" y="5814417"/>
            <a:ext cx="3204008" cy="68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1" grpId="0" animBg="1"/>
      <p:bldP spid="3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2024-08-10T17:37:25Z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