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29" r:id="rId24"/>
    <p:sldId id="327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8672"/>
          <a:stretch>
            <a:fillRect/>
          </a:stretch>
        </p:blipFill>
        <p:spPr>
          <a:xfrm>
            <a:off x="3431704" y="2204864"/>
            <a:ext cx="5069384" cy="26199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04864"/>
            <a:ext cx="10800000" cy="27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6000" y="4312712"/>
            <a:ext cx="1885714" cy="41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216" y="4684453"/>
            <a:ext cx="2088311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8420" y="5381228"/>
            <a:ext cx="1709321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8576" y="5934484"/>
            <a:ext cx="3046916" cy="69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091124"/>
            <a:ext cx="361904" cy="3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452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82273" y="3478096"/>
            <a:ext cx="371427" cy="38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0800000" cy="505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3185" y="4107212"/>
            <a:ext cx="333333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800000" cy="475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8153" y="2415866"/>
            <a:ext cx="371428" cy="38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132856"/>
            <a:ext cx="10800000" cy="27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9003" y="4252848"/>
            <a:ext cx="2295238" cy="38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5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0000" y="5264123"/>
            <a:ext cx="5895238" cy="48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269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38856" y="1988840"/>
            <a:ext cx="1142857" cy="6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5999" y="3049232"/>
            <a:ext cx="9885713" cy="525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03448" y="3797760"/>
            <a:ext cx="9135408" cy="70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229" y="4149080"/>
            <a:ext cx="10081120" cy="2574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081120" cy="374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80" y="3212977"/>
            <a:ext cx="39604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6229" y="5536090"/>
            <a:ext cx="3353627" cy="118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5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7904" y="5078840"/>
            <a:ext cx="333334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344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5578" y="3692965"/>
            <a:ext cx="7601036" cy="147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6944" y="5165912"/>
            <a:ext cx="8560240" cy="139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100" y="705033"/>
            <a:ext cx="8784976" cy="313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17032"/>
            <a:ext cx="8784976" cy="308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6000" y="1250460"/>
            <a:ext cx="10800000" cy="4357079"/>
            <a:chOff x="720000" y="900000"/>
            <a:chExt cx="10800000" cy="4357079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2371706"/>
              <a:ext cx="10800000" cy="288537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145074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657904" y="1527247"/>
            <a:ext cx="2677792" cy="97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384" y="2843356"/>
            <a:ext cx="280831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00" y="4139500"/>
            <a:ext cx="537600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0" y="621030"/>
            <a:ext cx="7227570" cy="597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27350" y="6093460"/>
            <a:ext cx="476567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0800000" cy="332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0800000" cy="389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6725" y="1943608"/>
            <a:ext cx="419048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2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176383"/>
            <a:ext cx="361905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9305"/>
            <a:ext cx="10800000" cy="373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5677" y="3584249"/>
            <a:ext cx="4666667" cy="61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7428" y="4573710"/>
            <a:ext cx="3742857" cy="50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5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429000"/>
            <a:ext cx="5265191" cy="58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4367580"/>
            <a:ext cx="4323809" cy="4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5215422"/>
            <a:ext cx="4304761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996" y="836712"/>
            <a:ext cx="9072007" cy="391791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719995" y="2735579"/>
            <a:ext cx="352000" cy="32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226" y="4768573"/>
            <a:ext cx="9072005" cy="192272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39943"/>
            <a:ext cx="419047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809" y="5669012"/>
            <a:ext cx="2028571" cy="43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8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6672" y="4491370"/>
            <a:ext cx="390172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