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67" r:id="rId5"/>
    <p:sldId id="349" r:id="rId6"/>
    <p:sldId id="348" r:id="rId7"/>
    <p:sldId id="347" r:id="rId8"/>
    <p:sldId id="345" r:id="rId9"/>
    <p:sldId id="343" r:id="rId10"/>
    <p:sldId id="342" r:id="rId11"/>
    <p:sldId id="339" r:id="rId12"/>
    <p:sldId id="338" r:id="rId13"/>
    <p:sldId id="335" r:id="rId14"/>
    <p:sldId id="334" r:id="rId15"/>
    <p:sldId id="333" r:id="rId16"/>
    <p:sldId id="332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6269" y="2961000"/>
            <a:ext cx="5399463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9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90256" y="900000"/>
            <a:ext cx="4253616" cy="288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71008" y="3861048"/>
            <a:ext cx="2544672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64672" y="3925044"/>
            <a:ext cx="1775600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37968" y="4812840"/>
            <a:ext cx="7729248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367216" y="4757682"/>
            <a:ext cx="3079880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39416" y="5607846"/>
            <a:ext cx="3079880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09068" y="836712"/>
            <a:ext cx="9504006" cy="5755516"/>
            <a:chOff x="1046336" y="4386668"/>
            <a:chExt cx="9504006" cy="575551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6336" y="4386668"/>
              <a:ext cx="9503986" cy="7021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6336" y="5089425"/>
              <a:ext cx="9504006" cy="50527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8" t="1443" r="2883" b="35243"/>
          <a:stretch>
            <a:fillRect/>
          </a:stretch>
        </p:blipFill>
        <p:spPr>
          <a:xfrm>
            <a:off x="8112224" y="4166379"/>
            <a:ext cx="3888863" cy="230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009048" y="837838"/>
            <a:ext cx="9191408" cy="143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460" y="2420888"/>
            <a:ext cx="9191408" cy="129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5247" y="3933056"/>
            <a:ext cx="7246977" cy="66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7159" y="4986396"/>
            <a:ext cx="4078722" cy="66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15865" y="4925695"/>
            <a:ext cx="355155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88460" y="6020162"/>
            <a:ext cx="3695593" cy="63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8633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35217" y="3125862"/>
            <a:ext cx="266468" cy="2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0800000" cy="47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5669" y="4418397"/>
            <a:ext cx="371428" cy="38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0800000" cy="295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0880" y="3725752"/>
            <a:ext cx="2094985" cy="8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96752"/>
            <a:ext cx="8761218" cy="504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0"/>
          <a:stretch>
            <a:fillRect/>
          </a:stretch>
        </p:blipFill>
        <p:spPr>
          <a:xfrm>
            <a:off x="9264352" y="2996952"/>
            <a:ext cx="2545021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54346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8090" y="4026845"/>
            <a:ext cx="809523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063552" y="4417666"/>
            <a:ext cx="8253883" cy="2189434"/>
            <a:chOff x="720000" y="876031"/>
            <a:chExt cx="13308204" cy="3530149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86"/>
            <a:stretch>
              <a:fillRect/>
            </a:stretch>
          </p:blipFill>
          <p:spPr>
            <a:xfrm>
              <a:off x="720000" y="900000"/>
              <a:ext cx="8544352" cy="35061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96"/>
            <a:stretch>
              <a:fillRect/>
            </a:stretch>
          </p:blipFill>
          <p:spPr>
            <a:xfrm>
              <a:off x="10355796" y="876031"/>
              <a:ext cx="3672408" cy="35301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800000" cy="395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2135560" y="4437112"/>
            <a:ext cx="8253883" cy="2189434"/>
            <a:chOff x="720000" y="876031"/>
            <a:chExt cx="13308204" cy="3530149"/>
          </a:xfrm>
        </p:grpSpPr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86"/>
            <a:stretch>
              <a:fillRect/>
            </a:stretch>
          </p:blipFill>
          <p:spPr>
            <a:xfrm>
              <a:off x="720000" y="900000"/>
              <a:ext cx="8544352" cy="35061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96"/>
            <a:stretch>
              <a:fillRect/>
            </a:stretch>
          </p:blipFill>
          <p:spPr>
            <a:xfrm>
              <a:off x="10355796" y="876031"/>
              <a:ext cx="3672408" cy="35301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20688"/>
            <a:ext cx="9073008" cy="498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2999656" y="4653136"/>
            <a:ext cx="7599593" cy="2015876"/>
            <a:chOff x="720000" y="876031"/>
            <a:chExt cx="13308204" cy="3530149"/>
          </a:xfrm>
        </p:grpSpPr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86"/>
            <a:stretch>
              <a:fillRect/>
            </a:stretch>
          </p:blipFill>
          <p:spPr>
            <a:xfrm>
              <a:off x="720000" y="900000"/>
              <a:ext cx="8544352" cy="35061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96"/>
            <a:stretch>
              <a:fillRect/>
            </a:stretch>
          </p:blipFill>
          <p:spPr>
            <a:xfrm>
              <a:off x="10355796" y="876031"/>
              <a:ext cx="3672408" cy="35301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271464" y="908720"/>
            <a:ext cx="9866312" cy="5692980"/>
            <a:chOff x="1271464" y="1052736"/>
            <a:chExt cx="9866312" cy="569298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1052736"/>
              <a:ext cx="9866312" cy="422631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5251044"/>
              <a:ext cx="9866312" cy="149467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271464" y="908720"/>
            <a:ext cx="5544616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54224" y="1844824"/>
            <a:ext cx="59778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448" y="2630738"/>
            <a:ext cx="6048672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00672" y="3416652"/>
            <a:ext cx="8351712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3896" y="4202566"/>
            <a:ext cx="8351712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27448" y="5096492"/>
            <a:ext cx="9505056" cy="139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463224" y="1495558"/>
            <a:ext cx="6430636" cy="3562671"/>
            <a:chOff x="720000" y="900000"/>
            <a:chExt cx="11261157" cy="6238856"/>
          </a:xfrm>
        </p:grpSpPr>
        <p:pic>
          <p:nvPicPr>
            <p:cNvPr id="31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86"/>
            <a:stretch>
              <a:fillRect/>
            </a:stretch>
          </p:blipFill>
          <p:spPr>
            <a:xfrm>
              <a:off x="720000" y="900000"/>
              <a:ext cx="8544352" cy="35061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2" name="img_16777215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96"/>
            <a:stretch>
              <a:fillRect/>
            </a:stretch>
          </p:blipFill>
          <p:spPr>
            <a:xfrm>
              <a:off x="8308749" y="3608707"/>
              <a:ext cx="3672408" cy="353014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6816080" y="897159"/>
            <a:ext cx="2052228" cy="65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476885"/>
            <a:ext cx="7212330" cy="626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593" y="908720"/>
            <a:ext cx="8472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03058" y="3900927"/>
            <a:ext cx="291393" cy="29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99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7904" y="3497796"/>
            <a:ext cx="333334" cy="38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058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" t="11099" r="56982" b="26472"/>
          <a:stretch>
            <a:fillRect/>
          </a:stretch>
        </p:blipFill>
        <p:spPr>
          <a:xfrm>
            <a:off x="8328248" y="2924944"/>
            <a:ext cx="342758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611968"/>
            <a:ext cx="10800000" cy="2854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0206" y="1929569"/>
            <a:ext cx="780952" cy="36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3539" y="1920021"/>
            <a:ext cx="819047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883812"/>
            <a:ext cx="8208912" cy="394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64016" y="2912553"/>
            <a:ext cx="4028572" cy="3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5444" y="6246032"/>
            <a:ext cx="3068468" cy="51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>
            <a:fillRect/>
          </a:stretch>
        </p:blipFill>
        <p:spPr>
          <a:xfrm>
            <a:off x="9480376" y="2636912"/>
            <a:ext cx="2599446" cy="252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26" y="1340768"/>
            <a:ext cx="8990102" cy="4374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40" y="4077072"/>
            <a:ext cx="535581" cy="5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976"/>
            <a:ext cx="10800000" cy="30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2064" y="1700808"/>
            <a:ext cx="2113463" cy="70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80" y="2898116"/>
            <a:ext cx="2447619" cy="46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9" t="14831" r="12657" b="5153"/>
          <a:stretch>
            <a:fillRect/>
          </a:stretch>
        </p:blipFill>
        <p:spPr>
          <a:xfrm>
            <a:off x="4583832" y="3573016"/>
            <a:ext cx="3515957" cy="286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3"/>
            <a:ext cx="9721080" cy="462839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81" y="5163251"/>
            <a:ext cx="9721123" cy="87054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83" y="5948785"/>
            <a:ext cx="9721031" cy="81976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8" t="1443" r="2883" b="35243"/>
          <a:stretch>
            <a:fillRect/>
          </a:stretch>
        </p:blipFill>
        <p:spPr>
          <a:xfrm>
            <a:off x="8366965" y="4610499"/>
            <a:ext cx="3579312" cy="212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2024-08-10T18:27:06Z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